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74"/>
    <p:restoredTop sz="94643"/>
  </p:normalViewPr>
  <p:slideViewPr>
    <p:cSldViewPr snapToGrid="0" snapToObjects="1">
      <p:cViewPr varScale="1">
        <p:scale>
          <a:sx n="93" d="100"/>
          <a:sy n="93" d="100"/>
        </p:scale>
        <p:origin x="21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C38082-3CBA-594D-81D2-6CEA04EB5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ECE48CD-CBDF-AD46-AC4D-6FDA27651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B11D89-9537-7D4C-99CA-17F6DC3B4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3FF765-C8D8-8046-B8BA-B6EE17A1D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262711-4B55-A249-817D-F9F8C6305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860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205AC6-5A60-B842-B88E-795F8345B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5B1916-CD0F-CC45-9B39-96966116F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21E0C6-8FAC-A54E-A4AC-96476394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A1CB74-F544-5E4C-B4D1-AC08B49BE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34D74B-CF02-3B42-BF3B-C06D7D6C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39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1BA66B-44A5-BA46-86EE-9CD2477B2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6863BC7-41E8-F34F-939C-C747EB8AB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E1E56D-BAA2-2846-9F71-A0A1E47CD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BF41F-F582-D74B-82D3-C129B9C1A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72B058-0AC0-FA48-A0E5-A858BB66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66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5E714E-A87F-CA40-ABE3-DC2EBE3A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003778-BE0D-8F44-87DE-41315AC72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2AAAD5F-09B1-194B-8C9C-8087E425F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7DF3ED-3031-354F-8BDE-5A06B959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691D483-9B17-9846-BA0F-DB5213FA3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19658AD-D615-5249-A33F-7500E1919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029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96B8B1-618E-5345-A592-59E5D7874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C453BE-F1D6-2544-AF06-823B25DF7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3002AC-9D9A-A940-B599-A645494D2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133F888-51C3-904F-B213-4A61BBF25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C568D1E-ECAD-AA49-AB8D-2F61E65D3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9515607-F423-9B4B-A4F4-650EC2338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B2B78B3-33B4-9745-9611-6F88C37F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49C8E0B-D8E2-ED49-A340-AAA5E3A0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103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398FBA-F426-F94B-BBBE-46046907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5DD2EAD-EA49-2D45-BA68-BAAF440B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68A081E-690C-AB4F-81D1-BD514ED5B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36639BF-3F49-D74F-881C-88E54CF6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95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D48816E-B50A-3347-A2ED-CE63AE73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5D653E2-46AF-0F4E-B60A-1FD9946B2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11F375B-7627-294A-9A1E-0CC10805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6553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3D0D46-B56B-0043-98B0-4BE375526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B48143-E2EE-9B42-9B78-D4993A83F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80C995-2C35-4742-A30F-6011912C09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A5347-D67A-DA40-96D3-F5DA03430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9739E70-001A-2648-A993-DEE3D05A6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685B3F3-B025-9546-B32D-7D8F3B45C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675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BC8987-9D48-464D-BD64-ED116422A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242439C-60CB-6E46-BDDA-F2AB1E18D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D9D5F-007D-8C4B-B861-84594534B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ABC8AC-5912-524B-A82B-CD64D3150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A82E57-9ABE-7148-B8E5-B5DD87E0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A950941-A190-7E45-8F17-D68755F6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09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A1E51E-8A81-634A-9D5E-7397717AB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D7D3757-3136-D043-B72C-FEB16ACFA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51DB7C-F399-E64D-A696-37274DFB3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730262-BE15-7140-9921-A5F62E2D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F518CC-144F-BE4D-B147-EB460BBAC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35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169AEAC-560E-EA49-ABB5-BCF31CD6EF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DDAA0E5-1B33-FE45-996C-3AE486717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E028F0-F270-0849-97A3-94B056AF9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BDECB6-5A11-024B-89DD-8B74DCCE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8748C3-2741-DC40-A3FF-2C2DA371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944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25E209D-0E59-5B49-B83B-F03677FD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F380023-58CC-2949-8EDC-61508F8D2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89E4FA-5A95-2E4A-A180-F1B607DE6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E3507-51F7-3B48-81A8-A41C27ECB826}" type="datetimeFigureOut">
              <a:rPr lang="nb-NO" smtClean="0"/>
              <a:t>20.11.2025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48DA25-AF30-F04A-9E9D-6F0194C09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DE49F6-FAE9-924D-9FC5-356EE062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AE0C1-3561-C64C-9EED-1723AF3517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74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4220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2945" y="2396692"/>
            <a:ext cx="10086109" cy="1655762"/>
          </a:xfrm>
        </p:spPr>
        <p:txBody>
          <a:bodyPr>
            <a:normAutofit/>
          </a:bodyPr>
          <a:lstStyle/>
          <a:p>
            <a:r>
              <a:rPr lang="nb-NO" sz="3600" b="0" i="1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«Jesus kommer bare med begrensninger, og sier at jeg ikke får lov til ting jeg har lyst til»</a:t>
            </a:r>
            <a:endParaRPr lang="nb-NO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0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2945" y="1620982"/>
            <a:ext cx="10086109" cy="36021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Jeg er porten. Den som går inn gjennom meg, skal bli frelst og fritt gå inn og ut og finne beite. 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Tyven kommer bare for å stjele, drepe og ødelegge. Jeg er kommet for at dere skal ha liv og overflod.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5A94FB2D-C107-DF4F-8C47-85F277E39292}"/>
              </a:ext>
            </a:extLst>
          </p:cNvPr>
          <p:cNvSpPr txBox="1"/>
          <p:nvPr/>
        </p:nvSpPr>
        <p:spPr>
          <a:xfrm>
            <a:off x="9227128" y="484908"/>
            <a:ext cx="1911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Joh</a:t>
            </a:r>
            <a:r>
              <a:rPr lang="nb-NO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10,9-10</a:t>
            </a:r>
          </a:p>
        </p:txBody>
      </p:sp>
    </p:spTree>
    <p:extLst>
      <p:ext uri="{BB962C8B-B14F-4D97-AF65-F5344CB8AC3E}">
        <p14:creationId xmlns:p14="http://schemas.microsoft.com/office/powerpoint/2010/main" val="2021340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18" y="2195873"/>
            <a:ext cx="10557164" cy="2466253"/>
          </a:xfrm>
        </p:spPr>
        <p:txBody>
          <a:bodyPr>
            <a:noAutofit/>
          </a:bodyPr>
          <a:lstStyle/>
          <a:p>
            <a:r>
              <a:rPr lang="nb-NO" sz="4000" b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Tyven vil ta menneske bort fra Far, Han som er livets kilde. Sønnen er kommet for å bringe mennesker tilbake til livets kilde.</a:t>
            </a:r>
            <a:endParaRPr lang="nb-NO" sz="4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214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637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10737273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MENING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nb-NO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58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10737273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MENING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«</a:t>
            </a:r>
            <a:r>
              <a:rPr lang="nb-NO" sz="32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Den sekulære visjonen av </a:t>
            </a:r>
            <a:r>
              <a:rPr lang="nb-NO" sz="32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utopia</a:t>
            </a:r>
            <a:r>
              <a:rPr lang="nb-NO" sz="32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feiler fullstendig våre unge»</a:t>
            </a:r>
            <a:endParaRPr lang="nb-NO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733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10737273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MENING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«</a:t>
            </a:r>
            <a:r>
              <a:rPr lang="nb-NO" sz="3200" b="0" i="1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Den sekulære visjonen av </a:t>
            </a:r>
            <a:r>
              <a:rPr lang="nb-NO" sz="3200" b="0" i="1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utopia</a:t>
            </a:r>
            <a:r>
              <a:rPr lang="nb-NO" sz="3200" b="0" i="1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feiler fullstendig våre unge»</a:t>
            </a:r>
            <a:endParaRPr lang="nb-NO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Bilde 4" descr="Et bilde som inneholder tekst, Font, design&#10;&#10;Automatisk generert beskrivelse">
            <a:extLst>
              <a:ext uri="{FF2B5EF4-FFF2-40B4-BE49-F238E27FC236}">
                <a16:creationId xmlns:a16="http://schemas.microsoft.com/office/drawing/2014/main" id="{09B80042-CDC2-F642-B937-CE21C9E10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316" y="3269707"/>
            <a:ext cx="4989368" cy="255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4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10737273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MENING 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FELLESSKAP</a:t>
            </a:r>
          </a:p>
        </p:txBody>
      </p:sp>
    </p:spTree>
    <p:extLst>
      <p:ext uri="{BB962C8B-B14F-4D97-AF65-F5344CB8AC3E}">
        <p14:creationId xmlns:p14="http://schemas.microsoft.com/office/powerpoint/2010/main" val="1526141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10737273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MENING 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FELLESSKAP</a:t>
            </a:r>
            <a:b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«</a:t>
            </a:r>
            <a:r>
              <a:rPr lang="nb-NO" sz="3200" b="0" i="1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Jeg er del av en generasjon som nå sulter etter nærhet, dype relasjoner og fellesskap</a:t>
            </a:r>
            <a:r>
              <a:rPr lang="nb-NO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17591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10737273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MENING 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FELLESSKAP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FRIHET</a:t>
            </a:r>
            <a:b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endParaRPr lang="nb-NO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013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10737273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MENING 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FELLESSKAP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FRIHET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GLEDE</a:t>
            </a:r>
            <a:b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endParaRPr lang="nb-NO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348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4765965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MENING 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FELLESSKAP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FRIHET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GLEDE</a:t>
            </a:r>
            <a:b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endParaRPr lang="nb-NO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E950E23-2C4F-6E42-9EE8-81742BFAF205}"/>
              </a:ext>
            </a:extLst>
          </p:cNvPr>
          <p:cNvSpPr txBox="1"/>
          <p:nvPr/>
        </p:nvSpPr>
        <p:spPr>
          <a:xfrm>
            <a:off x="5915890" y="2618509"/>
            <a:ext cx="4765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ἀγαλλιάω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(</a:t>
            </a:r>
            <a:r>
              <a:rPr lang="nb-NO" sz="3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agalliaå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305390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40836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  <a:t>Overflod av liv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7" y="1787236"/>
            <a:ext cx="4765965" cy="4267200"/>
          </a:xfrm>
        </p:spPr>
        <p:txBody>
          <a:bodyPr/>
          <a:lstStyle/>
          <a:p>
            <a:pPr algn="l"/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MENING MED LIVET</a:t>
            </a: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FELLESSKAP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FRIHET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  <a:t>GLEDE</a:t>
            </a:r>
            <a:br>
              <a:rPr lang="nb-NO" sz="3600" dirty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endParaRPr lang="nb-NO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E950E23-2C4F-6E42-9EE8-81742BFAF205}"/>
              </a:ext>
            </a:extLst>
          </p:cNvPr>
          <p:cNvSpPr txBox="1"/>
          <p:nvPr/>
        </p:nvSpPr>
        <p:spPr>
          <a:xfrm>
            <a:off x="5915890" y="2618509"/>
            <a:ext cx="47659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ἀγαλλιάω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(</a:t>
            </a:r>
            <a:r>
              <a:rPr lang="nb-NO" sz="3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agalliaå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l-GR" sz="3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χαίρω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(</a:t>
            </a:r>
            <a:r>
              <a:rPr lang="nb-NO" sz="3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chairå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731076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A8854-C048-6C4D-A81E-CDB145B840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F4D4E-B9E5-DB45-A063-3EF749207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2009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3473</TotalTime>
  <Words>254</Words>
  <Application>Microsoft Macintosh PowerPoint</Application>
  <PresentationFormat>Widescreen</PresentationFormat>
  <Paragraphs>24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Overflod av liv</vt:lpstr>
      <vt:lpstr>Overflod av liv</vt:lpstr>
      <vt:lpstr>Overflod av liv</vt:lpstr>
      <vt:lpstr>Overflod av liv</vt:lpstr>
      <vt:lpstr>Overflod av liv</vt:lpstr>
      <vt:lpstr>Overflod av liv</vt:lpstr>
      <vt:lpstr>Overflod av liv</vt:lpstr>
      <vt:lpstr>Overflod av liv</vt:lpstr>
      <vt:lpstr>Overflod av liv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David Fjeldskår</dc:creator>
  <cp:lastModifiedBy>David Fjeldskår</cp:lastModifiedBy>
  <cp:revision>5</cp:revision>
  <dcterms:created xsi:type="dcterms:W3CDTF">2025-11-20T12:40:29Z</dcterms:created>
  <dcterms:modified xsi:type="dcterms:W3CDTF">2025-11-22T22:33:43Z</dcterms:modified>
</cp:coreProperties>
</file>