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2a490fba6e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2a490fba6e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2a490fba6e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2a490fba6e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2a490fba6e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2a490fba6e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2a490fba6e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2a490fba6e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2a490fba6e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2a490fba6e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2a490fba6e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2a490fba6e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2a490fba6e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2a490fba6e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2a490fba6e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2a490fba6e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Herre, hvem skal vi gå til?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500">
                <a:highlight>
                  <a:schemeClr val="lt1"/>
                </a:highlight>
              </a:rPr>
              <a:t>Mange av disiplene hans sa da de hørte det</a:t>
            </a:r>
            <a:endParaRPr b="1" sz="2500">
              <a:highlight>
                <a:schemeClr val="lt1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500">
                <a:highlight>
                  <a:schemeClr val="lt1"/>
                </a:highlight>
              </a:rPr>
              <a:t> “Dette er harde ord” “Hvem kan høre på slikt?”</a:t>
            </a:r>
            <a:endParaRPr sz="6600">
              <a:highlight>
                <a:schemeClr val="lt1"/>
              </a:highlight>
            </a:endParaRPr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900"/>
              <a:t>Jesus visste med seg selv at disiplene </a:t>
            </a:r>
            <a:endParaRPr b="1" sz="29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900"/>
              <a:t>murret på grunn av dette</a:t>
            </a:r>
            <a:endParaRPr sz="7000"/>
          </a:p>
        </p:txBody>
      </p:sp>
      <p:sp>
        <p:nvSpPr>
          <p:cNvPr id="67" name="Google Shape;67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3200"/>
              <a:t>og Jesus sa “gjør dette at dere faller fra, hva så når dere ser menneskesønnen stige opp der han var før?”</a:t>
            </a:r>
            <a:endParaRPr sz="7300"/>
          </a:p>
        </p:txBody>
      </p:sp>
      <p:sp>
        <p:nvSpPr>
          <p:cNvPr id="73" name="Google Shape;73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3300"/>
              <a:t>Det er ånden som gjør levende, </a:t>
            </a:r>
            <a:endParaRPr b="1" sz="33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3300"/>
              <a:t>kjøtt og blod duger ikke</a:t>
            </a:r>
            <a:endParaRPr sz="7400"/>
          </a:p>
        </p:txBody>
      </p:sp>
      <p:sp>
        <p:nvSpPr>
          <p:cNvPr id="79" name="Google Shape;79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ctrTitle"/>
          </p:nvPr>
        </p:nvSpPr>
        <p:spPr>
          <a:xfrm>
            <a:off x="311700" y="744575"/>
            <a:ext cx="8520600" cy="288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900"/>
              <a:t>Simon Peter svarte: </a:t>
            </a:r>
            <a:endParaRPr b="1" sz="29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900"/>
              <a:t>Herre, hvem skal vi gå til? </a:t>
            </a:r>
            <a:endParaRPr b="1" sz="29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900"/>
              <a:t>Du har det evige livets ord, </a:t>
            </a:r>
            <a:endParaRPr b="1" sz="29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900"/>
              <a:t>og vi tror og vi vet at du er Guds hellige</a:t>
            </a:r>
            <a:endParaRPr sz="7000"/>
          </a:p>
        </p:txBody>
      </p:sp>
      <p:sp>
        <p:nvSpPr>
          <p:cNvPr id="85" name="Google Shape;85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9525" y="98875"/>
            <a:ext cx="3707817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9"/>
          <p:cNvSpPr txBox="1"/>
          <p:nvPr/>
        </p:nvSpPr>
        <p:spPr>
          <a:xfrm>
            <a:off x="6488600" y="4090175"/>
            <a:ext cx="22164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accent2"/>
                </a:solidFill>
              </a:rPr>
              <a:t>The return of the prodigal son (1669) Rembrandt </a:t>
            </a:r>
            <a:endParaRPr sz="18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700"/>
              <a:t>Da spurte Jesus de tolv: Vil også dere gå bort?</a:t>
            </a:r>
            <a:endParaRPr sz="6800"/>
          </a:p>
        </p:txBody>
      </p:sp>
      <p:sp>
        <p:nvSpPr>
          <p:cNvPr id="97" name="Google Shape;97;p2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ctrTitle"/>
          </p:nvPr>
        </p:nvSpPr>
        <p:spPr>
          <a:xfrm>
            <a:off x="311700" y="744575"/>
            <a:ext cx="8520600" cy="288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900"/>
              <a:t>Simon Peter svarte: </a:t>
            </a:r>
            <a:endParaRPr b="1" sz="29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900"/>
              <a:t>Herre, hvem skal vi gå til? </a:t>
            </a:r>
            <a:endParaRPr b="1" sz="29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900"/>
              <a:t>Du har det evige livets ord, </a:t>
            </a:r>
            <a:endParaRPr b="1" sz="29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900"/>
              <a:t>og vi tror og vi vet at du er Guds hellige</a:t>
            </a:r>
            <a:endParaRPr sz="7000"/>
          </a:p>
        </p:txBody>
      </p:sp>
      <p:sp>
        <p:nvSpPr>
          <p:cNvPr id="103" name="Google Shape;103;p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