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3" r:id="rId11"/>
    <p:sldId id="264"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22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F59F3-A22A-89C8-BDE6-0235A3CCEE6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nn-NO"/>
          </a:p>
        </p:txBody>
      </p:sp>
      <p:sp>
        <p:nvSpPr>
          <p:cNvPr id="3" name="Undertittel 2">
            <a:extLst>
              <a:ext uri="{FF2B5EF4-FFF2-40B4-BE49-F238E27FC236}">
                <a16:creationId xmlns:a16="http://schemas.microsoft.com/office/drawing/2014/main" id="{D097F015-49FA-2861-23A6-53B9366C10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n-NO"/>
          </a:p>
        </p:txBody>
      </p:sp>
      <p:sp>
        <p:nvSpPr>
          <p:cNvPr id="4" name="Plassholder for dato 3">
            <a:extLst>
              <a:ext uri="{FF2B5EF4-FFF2-40B4-BE49-F238E27FC236}">
                <a16:creationId xmlns:a16="http://schemas.microsoft.com/office/drawing/2014/main" id="{D213B296-584A-F31C-5AA1-7CFA82BD7390}"/>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5" name="Plassholder for bunntekst 4">
            <a:extLst>
              <a:ext uri="{FF2B5EF4-FFF2-40B4-BE49-F238E27FC236}">
                <a16:creationId xmlns:a16="http://schemas.microsoft.com/office/drawing/2014/main" id="{B4E3B6C2-0091-04DA-019F-E3FA6B9AF497}"/>
              </a:ext>
            </a:extLst>
          </p:cNvPr>
          <p:cNvSpPr>
            <a:spLocks noGrp="1"/>
          </p:cNvSpPr>
          <p:nvPr>
            <p:ph type="ftr" sz="quarter" idx="11"/>
          </p:nvPr>
        </p:nvSpPr>
        <p:spPr/>
        <p:txBody>
          <a:bodyPr/>
          <a:lstStyle/>
          <a:p>
            <a:endParaRPr lang="nn-NO"/>
          </a:p>
        </p:txBody>
      </p:sp>
      <p:sp>
        <p:nvSpPr>
          <p:cNvPr id="6" name="Plassholder for lysbildenummer 5">
            <a:extLst>
              <a:ext uri="{FF2B5EF4-FFF2-40B4-BE49-F238E27FC236}">
                <a16:creationId xmlns:a16="http://schemas.microsoft.com/office/drawing/2014/main" id="{C0B9569D-37E4-BDDE-BFEE-D09DB4F2347B}"/>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3853217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361536-309C-3EA7-E226-7F7DDC8F79A1}"/>
              </a:ext>
            </a:extLst>
          </p:cNvPr>
          <p:cNvSpPr>
            <a:spLocks noGrp="1"/>
          </p:cNvSpPr>
          <p:nvPr>
            <p:ph type="title"/>
          </p:nvPr>
        </p:nvSpPr>
        <p:spPr/>
        <p:txBody>
          <a:bodyPr/>
          <a:lstStyle/>
          <a:p>
            <a:r>
              <a:rPr lang="nb-NO"/>
              <a:t>Klikk for å redigere tittelstil</a:t>
            </a:r>
            <a:endParaRPr lang="nn-NO"/>
          </a:p>
        </p:txBody>
      </p:sp>
      <p:sp>
        <p:nvSpPr>
          <p:cNvPr id="3" name="Plassholder for innhold 2">
            <a:extLst>
              <a:ext uri="{FF2B5EF4-FFF2-40B4-BE49-F238E27FC236}">
                <a16:creationId xmlns:a16="http://schemas.microsoft.com/office/drawing/2014/main" id="{496F2750-9BBA-F5A9-0A34-29357A6C1AE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a:extLst>
              <a:ext uri="{FF2B5EF4-FFF2-40B4-BE49-F238E27FC236}">
                <a16:creationId xmlns:a16="http://schemas.microsoft.com/office/drawing/2014/main" id="{F1171C10-C87F-76B8-39E1-63AF485CCC42}"/>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5" name="Plassholder for bunntekst 4">
            <a:extLst>
              <a:ext uri="{FF2B5EF4-FFF2-40B4-BE49-F238E27FC236}">
                <a16:creationId xmlns:a16="http://schemas.microsoft.com/office/drawing/2014/main" id="{4EEB690A-E1DE-B198-616F-9F273152F4DC}"/>
              </a:ext>
            </a:extLst>
          </p:cNvPr>
          <p:cNvSpPr>
            <a:spLocks noGrp="1"/>
          </p:cNvSpPr>
          <p:nvPr>
            <p:ph type="ftr" sz="quarter" idx="11"/>
          </p:nvPr>
        </p:nvSpPr>
        <p:spPr/>
        <p:txBody>
          <a:bodyPr/>
          <a:lstStyle/>
          <a:p>
            <a:endParaRPr lang="nn-NO"/>
          </a:p>
        </p:txBody>
      </p:sp>
      <p:sp>
        <p:nvSpPr>
          <p:cNvPr id="6" name="Plassholder for lysbildenummer 5">
            <a:extLst>
              <a:ext uri="{FF2B5EF4-FFF2-40B4-BE49-F238E27FC236}">
                <a16:creationId xmlns:a16="http://schemas.microsoft.com/office/drawing/2014/main" id="{BD6AC76F-0CF0-5089-8F64-74548A552BFC}"/>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334396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6603A5-DBDB-BD2E-54A1-D57E55E38B0B}"/>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nn-NO"/>
          </a:p>
        </p:txBody>
      </p:sp>
      <p:sp>
        <p:nvSpPr>
          <p:cNvPr id="3" name="Plassholder for tekst 2">
            <a:extLst>
              <a:ext uri="{FF2B5EF4-FFF2-40B4-BE49-F238E27FC236}">
                <a16:creationId xmlns:a16="http://schemas.microsoft.com/office/drawing/2014/main" id="{774AB1A5-9776-6479-BE6C-25DFEEC097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ECE95A3-6547-ED16-F9A6-28ACFB55224B}"/>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5" name="Plassholder for bunntekst 4">
            <a:extLst>
              <a:ext uri="{FF2B5EF4-FFF2-40B4-BE49-F238E27FC236}">
                <a16:creationId xmlns:a16="http://schemas.microsoft.com/office/drawing/2014/main" id="{81BDA54F-3BD8-418E-A928-D5DDE703D993}"/>
              </a:ext>
            </a:extLst>
          </p:cNvPr>
          <p:cNvSpPr>
            <a:spLocks noGrp="1"/>
          </p:cNvSpPr>
          <p:nvPr>
            <p:ph type="ftr" sz="quarter" idx="11"/>
          </p:nvPr>
        </p:nvSpPr>
        <p:spPr/>
        <p:txBody>
          <a:bodyPr/>
          <a:lstStyle/>
          <a:p>
            <a:endParaRPr lang="nn-NO"/>
          </a:p>
        </p:txBody>
      </p:sp>
      <p:sp>
        <p:nvSpPr>
          <p:cNvPr id="6" name="Plassholder for lysbildenummer 5">
            <a:extLst>
              <a:ext uri="{FF2B5EF4-FFF2-40B4-BE49-F238E27FC236}">
                <a16:creationId xmlns:a16="http://schemas.microsoft.com/office/drawing/2014/main" id="{DD1EDFFB-AF9B-9BC2-F4F0-F69B5F0852F0}"/>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2053217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AF66BA-D81E-575C-7BBF-5EB2DA39D5A0}"/>
              </a:ext>
            </a:extLst>
          </p:cNvPr>
          <p:cNvSpPr>
            <a:spLocks noGrp="1"/>
          </p:cNvSpPr>
          <p:nvPr>
            <p:ph type="title"/>
          </p:nvPr>
        </p:nvSpPr>
        <p:spPr/>
        <p:txBody>
          <a:bodyPr/>
          <a:lstStyle/>
          <a:p>
            <a:r>
              <a:rPr lang="nb-NO"/>
              <a:t>Klikk for å redigere tittelstil</a:t>
            </a:r>
            <a:endParaRPr lang="nn-NO"/>
          </a:p>
        </p:txBody>
      </p:sp>
      <p:sp>
        <p:nvSpPr>
          <p:cNvPr id="3" name="Plassholder for innhold 2">
            <a:extLst>
              <a:ext uri="{FF2B5EF4-FFF2-40B4-BE49-F238E27FC236}">
                <a16:creationId xmlns:a16="http://schemas.microsoft.com/office/drawing/2014/main" id="{FBF5DBD6-D930-B887-CEEE-6CCC2359C81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innhold 3">
            <a:extLst>
              <a:ext uri="{FF2B5EF4-FFF2-40B4-BE49-F238E27FC236}">
                <a16:creationId xmlns:a16="http://schemas.microsoft.com/office/drawing/2014/main" id="{4DA4C0E1-564F-252E-BDCA-F7B032FA5EB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5" name="Plassholder for dato 4">
            <a:extLst>
              <a:ext uri="{FF2B5EF4-FFF2-40B4-BE49-F238E27FC236}">
                <a16:creationId xmlns:a16="http://schemas.microsoft.com/office/drawing/2014/main" id="{6DDCFAEC-F2E9-D50C-1811-40E1BA857EA5}"/>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6" name="Plassholder for bunntekst 5">
            <a:extLst>
              <a:ext uri="{FF2B5EF4-FFF2-40B4-BE49-F238E27FC236}">
                <a16:creationId xmlns:a16="http://schemas.microsoft.com/office/drawing/2014/main" id="{3ED32A4D-8861-95CC-BA55-394660549EA0}"/>
              </a:ext>
            </a:extLst>
          </p:cNvPr>
          <p:cNvSpPr>
            <a:spLocks noGrp="1"/>
          </p:cNvSpPr>
          <p:nvPr>
            <p:ph type="ftr" sz="quarter" idx="11"/>
          </p:nvPr>
        </p:nvSpPr>
        <p:spPr/>
        <p:txBody>
          <a:bodyPr/>
          <a:lstStyle/>
          <a:p>
            <a:endParaRPr lang="nn-NO"/>
          </a:p>
        </p:txBody>
      </p:sp>
      <p:sp>
        <p:nvSpPr>
          <p:cNvPr id="7" name="Plassholder for lysbildenummer 6">
            <a:extLst>
              <a:ext uri="{FF2B5EF4-FFF2-40B4-BE49-F238E27FC236}">
                <a16:creationId xmlns:a16="http://schemas.microsoft.com/office/drawing/2014/main" id="{0A6AB80D-3EBC-F17A-66E9-A91CD68241D2}"/>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380506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108060-588E-E605-A3DA-091CC604EA8C}"/>
              </a:ext>
            </a:extLst>
          </p:cNvPr>
          <p:cNvSpPr>
            <a:spLocks noGrp="1"/>
          </p:cNvSpPr>
          <p:nvPr>
            <p:ph type="title"/>
          </p:nvPr>
        </p:nvSpPr>
        <p:spPr>
          <a:xfrm>
            <a:off x="839788" y="365125"/>
            <a:ext cx="10515600" cy="1325563"/>
          </a:xfrm>
        </p:spPr>
        <p:txBody>
          <a:bodyPr/>
          <a:lstStyle/>
          <a:p>
            <a:r>
              <a:rPr lang="nb-NO"/>
              <a:t>Klikk for å redigere tittelstil</a:t>
            </a:r>
            <a:endParaRPr lang="nn-NO"/>
          </a:p>
        </p:txBody>
      </p:sp>
      <p:sp>
        <p:nvSpPr>
          <p:cNvPr id="3" name="Plassholder for tekst 2">
            <a:extLst>
              <a:ext uri="{FF2B5EF4-FFF2-40B4-BE49-F238E27FC236}">
                <a16:creationId xmlns:a16="http://schemas.microsoft.com/office/drawing/2014/main" id="{C6034AC8-6CCA-11F4-57E6-9D115F55BE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0D34AB0-E733-AB07-D731-7B6CB70309A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5" name="Plassholder for tekst 4">
            <a:extLst>
              <a:ext uri="{FF2B5EF4-FFF2-40B4-BE49-F238E27FC236}">
                <a16:creationId xmlns:a16="http://schemas.microsoft.com/office/drawing/2014/main" id="{2DE41FFE-5E12-33DF-E27A-B4575DC87D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327A8BD-691F-A013-EE9E-0FA194B3BF7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7" name="Plassholder for dato 6">
            <a:extLst>
              <a:ext uri="{FF2B5EF4-FFF2-40B4-BE49-F238E27FC236}">
                <a16:creationId xmlns:a16="http://schemas.microsoft.com/office/drawing/2014/main" id="{5B8122D4-4B17-4D34-8B07-1E732DEA0FA2}"/>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8" name="Plassholder for bunntekst 7">
            <a:extLst>
              <a:ext uri="{FF2B5EF4-FFF2-40B4-BE49-F238E27FC236}">
                <a16:creationId xmlns:a16="http://schemas.microsoft.com/office/drawing/2014/main" id="{3185F16A-D898-45C3-FE60-88479377D794}"/>
              </a:ext>
            </a:extLst>
          </p:cNvPr>
          <p:cNvSpPr>
            <a:spLocks noGrp="1"/>
          </p:cNvSpPr>
          <p:nvPr>
            <p:ph type="ftr" sz="quarter" idx="11"/>
          </p:nvPr>
        </p:nvSpPr>
        <p:spPr/>
        <p:txBody>
          <a:bodyPr/>
          <a:lstStyle/>
          <a:p>
            <a:endParaRPr lang="nn-NO"/>
          </a:p>
        </p:txBody>
      </p:sp>
      <p:sp>
        <p:nvSpPr>
          <p:cNvPr id="9" name="Plassholder for lysbildenummer 8">
            <a:extLst>
              <a:ext uri="{FF2B5EF4-FFF2-40B4-BE49-F238E27FC236}">
                <a16:creationId xmlns:a16="http://schemas.microsoft.com/office/drawing/2014/main" id="{4D038249-AA63-1532-231A-22D9CD407D69}"/>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3744045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4FC09A-6519-F24A-F1F8-D2062F325396}"/>
              </a:ext>
            </a:extLst>
          </p:cNvPr>
          <p:cNvSpPr>
            <a:spLocks noGrp="1"/>
          </p:cNvSpPr>
          <p:nvPr>
            <p:ph type="title"/>
          </p:nvPr>
        </p:nvSpPr>
        <p:spPr/>
        <p:txBody>
          <a:bodyPr/>
          <a:lstStyle/>
          <a:p>
            <a:r>
              <a:rPr lang="nb-NO"/>
              <a:t>Klikk for å redigere tittelstil</a:t>
            </a:r>
            <a:endParaRPr lang="nn-NO"/>
          </a:p>
        </p:txBody>
      </p:sp>
      <p:sp>
        <p:nvSpPr>
          <p:cNvPr id="3" name="Plassholder for dato 2">
            <a:extLst>
              <a:ext uri="{FF2B5EF4-FFF2-40B4-BE49-F238E27FC236}">
                <a16:creationId xmlns:a16="http://schemas.microsoft.com/office/drawing/2014/main" id="{5EEFF286-7963-FC59-E9BB-F220FEFA5238}"/>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4" name="Plassholder for bunntekst 3">
            <a:extLst>
              <a:ext uri="{FF2B5EF4-FFF2-40B4-BE49-F238E27FC236}">
                <a16:creationId xmlns:a16="http://schemas.microsoft.com/office/drawing/2014/main" id="{AC032A83-53E3-C84C-6BF5-D81B2B3B1612}"/>
              </a:ext>
            </a:extLst>
          </p:cNvPr>
          <p:cNvSpPr>
            <a:spLocks noGrp="1"/>
          </p:cNvSpPr>
          <p:nvPr>
            <p:ph type="ftr" sz="quarter" idx="11"/>
          </p:nvPr>
        </p:nvSpPr>
        <p:spPr/>
        <p:txBody>
          <a:bodyPr/>
          <a:lstStyle/>
          <a:p>
            <a:endParaRPr lang="nn-NO"/>
          </a:p>
        </p:txBody>
      </p:sp>
      <p:sp>
        <p:nvSpPr>
          <p:cNvPr id="5" name="Plassholder for lysbildenummer 4">
            <a:extLst>
              <a:ext uri="{FF2B5EF4-FFF2-40B4-BE49-F238E27FC236}">
                <a16:creationId xmlns:a16="http://schemas.microsoft.com/office/drawing/2014/main" id="{ADB1C3C6-C584-FDB5-42DB-7A4EAC0D7EDF}"/>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365932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6B8AE16-BC0D-6C20-715A-82BFA5FA0536}"/>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3" name="Plassholder for bunntekst 2">
            <a:extLst>
              <a:ext uri="{FF2B5EF4-FFF2-40B4-BE49-F238E27FC236}">
                <a16:creationId xmlns:a16="http://schemas.microsoft.com/office/drawing/2014/main" id="{ED009AF6-A81B-F8F3-3B03-6B25B9C5ED02}"/>
              </a:ext>
            </a:extLst>
          </p:cNvPr>
          <p:cNvSpPr>
            <a:spLocks noGrp="1"/>
          </p:cNvSpPr>
          <p:nvPr>
            <p:ph type="ftr" sz="quarter" idx="11"/>
          </p:nvPr>
        </p:nvSpPr>
        <p:spPr/>
        <p:txBody>
          <a:bodyPr/>
          <a:lstStyle/>
          <a:p>
            <a:endParaRPr lang="nn-NO"/>
          </a:p>
        </p:txBody>
      </p:sp>
      <p:sp>
        <p:nvSpPr>
          <p:cNvPr id="4" name="Plassholder for lysbildenummer 3">
            <a:extLst>
              <a:ext uri="{FF2B5EF4-FFF2-40B4-BE49-F238E27FC236}">
                <a16:creationId xmlns:a16="http://schemas.microsoft.com/office/drawing/2014/main" id="{E16ACA5F-4E9E-66E0-1010-C2178D1DDCD2}"/>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1379740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E69764-4AAB-226F-B99E-DC7F00102EA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nn-NO"/>
          </a:p>
        </p:txBody>
      </p:sp>
      <p:sp>
        <p:nvSpPr>
          <p:cNvPr id="3" name="Plassholder for innhold 2">
            <a:extLst>
              <a:ext uri="{FF2B5EF4-FFF2-40B4-BE49-F238E27FC236}">
                <a16:creationId xmlns:a16="http://schemas.microsoft.com/office/drawing/2014/main" id="{CAED5B0D-0FF3-07BE-99BA-F57D8DE5E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tekst 3">
            <a:extLst>
              <a:ext uri="{FF2B5EF4-FFF2-40B4-BE49-F238E27FC236}">
                <a16:creationId xmlns:a16="http://schemas.microsoft.com/office/drawing/2014/main" id="{11D74771-A06C-90C2-891E-04BEC0CB0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C2D4AF2-5C6E-5F4B-F381-F3E3B8255926}"/>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6" name="Plassholder for bunntekst 5">
            <a:extLst>
              <a:ext uri="{FF2B5EF4-FFF2-40B4-BE49-F238E27FC236}">
                <a16:creationId xmlns:a16="http://schemas.microsoft.com/office/drawing/2014/main" id="{7E126C5D-61F4-3335-5484-F221787847B6}"/>
              </a:ext>
            </a:extLst>
          </p:cNvPr>
          <p:cNvSpPr>
            <a:spLocks noGrp="1"/>
          </p:cNvSpPr>
          <p:nvPr>
            <p:ph type="ftr" sz="quarter" idx="11"/>
          </p:nvPr>
        </p:nvSpPr>
        <p:spPr/>
        <p:txBody>
          <a:bodyPr/>
          <a:lstStyle/>
          <a:p>
            <a:endParaRPr lang="nn-NO"/>
          </a:p>
        </p:txBody>
      </p:sp>
      <p:sp>
        <p:nvSpPr>
          <p:cNvPr id="7" name="Plassholder for lysbildenummer 6">
            <a:extLst>
              <a:ext uri="{FF2B5EF4-FFF2-40B4-BE49-F238E27FC236}">
                <a16:creationId xmlns:a16="http://schemas.microsoft.com/office/drawing/2014/main" id="{F648BDE4-D750-D75B-107D-65A05815B964}"/>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116724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DF0961-04FE-AD0A-4A4D-39E537AE49B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nn-NO"/>
          </a:p>
        </p:txBody>
      </p:sp>
      <p:sp>
        <p:nvSpPr>
          <p:cNvPr id="3" name="Plassholder for bilde 2">
            <a:extLst>
              <a:ext uri="{FF2B5EF4-FFF2-40B4-BE49-F238E27FC236}">
                <a16:creationId xmlns:a16="http://schemas.microsoft.com/office/drawing/2014/main" id="{D25D077D-5BC9-5BEE-84C2-A3A92F062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n-NO"/>
          </a:p>
        </p:txBody>
      </p:sp>
      <p:sp>
        <p:nvSpPr>
          <p:cNvPr id="4" name="Plassholder for tekst 3">
            <a:extLst>
              <a:ext uri="{FF2B5EF4-FFF2-40B4-BE49-F238E27FC236}">
                <a16:creationId xmlns:a16="http://schemas.microsoft.com/office/drawing/2014/main" id="{A2762172-DF39-F792-4803-E039ECC8C8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D8A3BC9-3432-1BD1-58D5-2A6006824BFE}"/>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6" name="Plassholder for bunntekst 5">
            <a:extLst>
              <a:ext uri="{FF2B5EF4-FFF2-40B4-BE49-F238E27FC236}">
                <a16:creationId xmlns:a16="http://schemas.microsoft.com/office/drawing/2014/main" id="{6DB291BD-7052-0D61-589B-016FF0A5E661}"/>
              </a:ext>
            </a:extLst>
          </p:cNvPr>
          <p:cNvSpPr>
            <a:spLocks noGrp="1"/>
          </p:cNvSpPr>
          <p:nvPr>
            <p:ph type="ftr" sz="quarter" idx="11"/>
          </p:nvPr>
        </p:nvSpPr>
        <p:spPr/>
        <p:txBody>
          <a:bodyPr/>
          <a:lstStyle/>
          <a:p>
            <a:endParaRPr lang="nn-NO"/>
          </a:p>
        </p:txBody>
      </p:sp>
      <p:sp>
        <p:nvSpPr>
          <p:cNvPr id="7" name="Plassholder for lysbildenummer 6">
            <a:extLst>
              <a:ext uri="{FF2B5EF4-FFF2-40B4-BE49-F238E27FC236}">
                <a16:creationId xmlns:a16="http://schemas.microsoft.com/office/drawing/2014/main" id="{7FA2B8DA-ECB8-B9A0-A545-FFD507E402B5}"/>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2314093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9B2351-DC82-E848-9B34-358B637F6D4F}"/>
              </a:ext>
            </a:extLst>
          </p:cNvPr>
          <p:cNvSpPr>
            <a:spLocks noGrp="1"/>
          </p:cNvSpPr>
          <p:nvPr>
            <p:ph type="title"/>
          </p:nvPr>
        </p:nvSpPr>
        <p:spPr/>
        <p:txBody>
          <a:bodyPr/>
          <a:lstStyle/>
          <a:p>
            <a:r>
              <a:rPr lang="nb-NO"/>
              <a:t>Klikk for å redigere tittelstil</a:t>
            </a:r>
            <a:endParaRPr lang="nn-NO"/>
          </a:p>
        </p:txBody>
      </p:sp>
      <p:sp>
        <p:nvSpPr>
          <p:cNvPr id="3" name="Plassholder for loddrett tekst 2">
            <a:extLst>
              <a:ext uri="{FF2B5EF4-FFF2-40B4-BE49-F238E27FC236}">
                <a16:creationId xmlns:a16="http://schemas.microsoft.com/office/drawing/2014/main" id="{65D8011E-57E2-2C60-BE87-D87555578FB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a:extLst>
              <a:ext uri="{FF2B5EF4-FFF2-40B4-BE49-F238E27FC236}">
                <a16:creationId xmlns:a16="http://schemas.microsoft.com/office/drawing/2014/main" id="{355CA373-7F49-762B-BC22-B48B47B59014}"/>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5" name="Plassholder for bunntekst 4">
            <a:extLst>
              <a:ext uri="{FF2B5EF4-FFF2-40B4-BE49-F238E27FC236}">
                <a16:creationId xmlns:a16="http://schemas.microsoft.com/office/drawing/2014/main" id="{564AC706-7784-C744-C80B-4E3713118701}"/>
              </a:ext>
            </a:extLst>
          </p:cNvPr>
          <p:cNvSpPr>
            <a:spLocks noGrp="1"/>
          </p:cNvSpPr>
          <p:nvPr>
            <p:ph type="ftr" sz="quarter" idx="11"/>
          </p:nvPr>
        </p:nvSpPr>
        <p:spPr/>
        <p:txBody>
          <a:bodyPr/>
          <a:lstStyle/>
          <a:p>
            <a:endParaRPr lang="nn-NO"/>
          </a:p>
        </p:txBody>
      </p:sp>
      <p:sp>
        <p:nvSpPr>
          <p:cNvPr id="6" name="Plassholder for lysbildenummer 5">
            <a:extLst>
              <a:ext uri="{FF2B5EF4-FFF2-40B4-BE49-F238E27FC236}">
                <a16:creationId xmlns:a16="http://schemas.microsoft.com/office/drawing/2014/main" id="{9D79A8BC-90DD-E8F8-5AFA-2D0CF99FB998}"/>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598268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1F9B000-D33A-F5B2-9489-64647EB11C8D}"/>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nn-NO"/>
          </a:p>
        </p:txBody>
      </p:sp>
      <p:sp>
        <p:nvSpPr>
          <p:cNvPr id="3" name="Plassholder for loddrett tekst 2">
            <a:extLst>
              <a:ext uri="{FF2B5EF4-FFF2-40B4-BE49-F238E27FC236}">
                <a16:creationId xmlns:a16="http://schemas.microsoft.com/office/drawing/2014/main" id="{F9E5E4AD-5FA6-DB67-E59C-9AC60EAB577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a:extLst>
              <a:ext uri="{FF2B5EF4-FFF2-40B4-BE49-F238E27FC236}">
                <a16:creationId xmlns:a16="http://schemas.microsoft.com/office/drawing/2014/main" id="{EF7F841E-A355-0584-E44D-6FD94BE44841}"/>
              </a:ext>
            </a:extLst>
          </p:cNvPr>
          <p:cNvSpPr>
            <a:spLocks noGrp="1"/>
          </p:cNvSpPr>
          <p:nvPr>
            <p:ph type="dt" sz="half" idx="10"/>
          </p:nvPr>
        </p:nvSpPr>
        <p:spPr/>
        <p:txBody>
          <a:bodyPr/>
          <a:lstStyle/>
          <a:p>
            <a:fld id="{3847F1C3-A71B-4323-AB8D-22B9BEC4E4FA}" type="datetimeFigureOut">
              <a:rPr lang="nn-NO" smtClean="0"/>
              <a:t>11.01.2025</a:t>
            </a:fld>
            <a:endParaRPr lang="nn-NO"/>
          </a:p>
        </p:txBody>
      </p:sp>
      <p:sp>
        <p:nvSpPr>
          <p:cNvPr id="5" name="Plassholder for bunntekst 4">
            <a:extLst>
              <a:ext uri="{FF2B5EF4-FFF2-40B4-BE49-F238E27FC236}">
                <a16:creationId xmlns:a16="http://schemas.microsoft.com/office/drawing/2014/main" id="{505C535D-E892-29BC-FA3E-CAA027B25057}"/>
              </a:ext>
            </a:extLst>
          </p:cNvPr>
          <p:cNvSpPr>
            <a:spLocks noGrp="1"/>
          </p:cNvSpPr>
          <p:nvPr>
            <p:ph type="ftr" sz="quarter" idx="11"/>
          </p:nvPr>
        </p:nvSpPr>
        <p:spPr/>
        <p:txBody>
          <a:bodyPr/>
          <a:lstStyle/>
          <a:p>
            <a:endParaRPr lang="nn-NO"/>
          </a:p>
        </p:txBody>
      </p:sp>
      <p:sp>
        <p:nvSpPr>
          <p:cNvPr id="6" name="Plassholder for lysbildenummer 5">
            <a:extLst>
              <a:ext uri="{FF2B5EF4-FFF2-40B4-BE49-F238E27FC236}">
                <a16:creationId xmlns:a16="http://schemas.microsoft.com/office/drawing/2014/main" id="{BB9AF429-7D54-20FE-3712-97F81DA66121}"/>
              </a:ext>
            </a:extLst>
          </p:cNvPr>
          <p:cNvSpPr>
            <a:spLocks noGrp="1"/>
          </p:cNvSpPr>
          <p:nvPr>
            <p:ph type="sldNum" sz="quarter" idx="12"/>
          </p:nvPr>
        </p:nvSpPr>
        <p:spPr/>
        <p:txBody>
          <a:bodyPr/>
          <a:lstStyle/>
          <a:p>
            <a:fld id="{21355C95-2773-4E40-A448-AC70F9213576}" type="slidenum">
              <a:rPr lang="nn-NO" smtClean="0"/>
              <a:t>‹#›</a:t>
            </a:fld>
            <a:endParaRPr lang="nn-NO"/>
          </a:p>
        </p:txBody>
      </p:sp>
    </p:spTree>
    <p:extLst>
      <p:ext uri="{BB962C8B-B14F-4D97-AF65-F5344CB8AC3E}">
        <p14:creationId xmlns:p14="http://schemas.microsoft.com/office/powerpoint/2010/main" val="258750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B073558-0152-EF96-0DB0-A243F03C18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nn-NO"/>
          </a:p>
        </p:txBody>
      </p:sp>
      <p:sp>
        <p:nvSpPr>
          <p:cNvPr id="3" name="Plassholder for tekst 2">
            <a:extLst>
              <a:ext uri="{FF2B5EF4-FFF2-40B4-BE49-F238E27FC236}">
                <a16:creationId xmlns:a16="http://schemas.microsoft.com/office/drawing/2014/main" id="{77FC6C4F-5C97-5E30-485B-D5070C994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a:extLst>
              <a:ext uri="{FF2B5EF4-FFF2-40B4-BE49-F238E27FC236}">
                <a16:creationId xmlns:a16="http://schemas.microsoft.com/office/drawing/2014/main" id="{1FB402A4-11D3-96ED-4407-E06B544849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47F1C3-A71B-4323-AB8D-22B9BEC4E4FA}" type="datetimeFigureOut">
              <a:rPr lang="nn-NO" smtClean="0"/>
              <a:t>11.01.2025</a:t>
            </a:fld>
            <a:endParaRPr lang="nn-NO"/>
          </a:p>
        </p:txBody>
      </p:sp>
      <p:sp>
        <p:nvSpPr>
          <p:cNvPr id="5" name="Plassholder for bunntekst 4">
            <a:extLst>
              <a:ext uri="{FF2B5EF4-FFF2-40B4-BE49-F238E27FC236}">
                <a16:creationId xmlns:a16="http://schemas.microsoft.com/office/drawing/2014/main" id="{B0DD290D-E4E1-3D6D-1129-BDE9C5D5BE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n-NO"/>
          </a:p>
        </p:txBody>
      </p:sp>
      <p:sp>
        <p:nvSpPr>
          <p:cNvPr id="6" name="Plassholder for lysbildenummer 5">
            <a:extLst>
              <a:ext uri="{FF2B5EF4-FFF2-40B4-BE49-F238E27FC236}">
                <a16:creationId xmlns:a16="http://schemas.microsoft.com/office/drawing/2014/main" id="{BFFB2356-E361-FBA1-47A1-3F83EF6D3E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355C95-2773-4E40-A448-AC70F9213576}" type="slidenum">
              <a:rPr lang="nn-NO" smtClean="0"/>
              <a:t>‹#›</a:t>
            </a:fld>
            <a:endParaRPr lang="nn-NO"/>
          </a:p>
        </p:txBody>
      </p:sp>
    </p:spTree>
    <p:extLst>
      <p:ext uri="{BB962C8B-B14F-4D97-AF65-F5344CB8AC3E}">
        <p14:creationId xmlns:p14="http://schemas.microsoft.com/office/powerpoint/2010/main" val="1563679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a:extLst>
              <a:ext uri="{FF2B5EF4-FFF2-40B4-BE49-F238E27FC236}">
                <a16:creationId xmlns:a16="http://schemas.microsoft.com/office/drawing/2014/main" id="{0FACF3BB-44D1-7C2A-3672-CA3B09B24433}"/>
              </a:ext>
            </a:extLst>
          </p:cNvPr>
          <p:cNvPicPr>
            <a:picLocks noChangeAspect="1"/>
          </p:cNvPicPr>
          <p:nvPr/>
        </p:nvPicPr>
        <p:blipFill>
          <a:blip r:embed="rId2">
            <a:alphaModFix amt="50000"/>
          </a:blip>
          <a:srcRect b="13462"/>
          <a:stretch/>
        </p:blipFill>
        <p:spPr>
          <a:xfrm>
            <a:off x="20" y="1"/>
            <a:ext cx="12191980" cy="6857999"/>
          </a:xfrm>
          <a:prstGeom prst="rect">
            <a:avLst/>
          </a:prstGeom>
        </p:spPr>
      </p:pic>
      <p:sp>
        <p:nvSpPr>
          <p:cNvPr id="2" name="Tittel 1">
            <a:extLst>
              <a:ext uri="{FF2B5EF4-FFF2-40B4-BE49-F238E27FC236}">
                <a16:creationId xmlns:a16="http://schemas.microsoft.com/office/drawing/2014/main" id="{7F4FFE7C-2752-3730-9F20-201B575D912C}"/>
              </a:ext>
            </a:extLst>
          </p:cNvPr>
          <p:cNvSpPr>
            <a:spLocks noGrp="1"/>
          </p:cNvSpPr>
          <p:nvPr>
            <p:ph type="ctrTitle"/>
          </p:nvPr>
        </p:nvSpPr>
        <p:spPr>
          <a:xfrm>
            <a:off x="1524000" y="1122362"/>
            <a:ext cx="9144000" cy="2900518"/>
          </a:xfrm>
        </p:spPr>
        <p:txBody>
          <a:bodyPr>
            <a:normAutofit/>
          </a:bodyPr>
          <a:lstStyle/>
          <a:p>
            <a:r>
              <a:rPr lang="nn-NO">
                <a:solidFill>
                  <a:srgbClr val="FFFFFF"/>
                </a:solidFill>
              </a:rPr>
              <a:t>Kom og sjå</a:t>
            </a:r>
            <a:br>
              <a:rPr lang="nn-NO">
                <a:solidFill>
                  <a:srgbClr val="FFFFFF"/>
                </a:solidFill>
              </a:rPr>
            </a:br>
            <a:endParaRPr lang="nn-NO">
              <a:solidFill>
                <a:srgbClr val="FFFFFF"/>
              </a:solidFill>
            </a:endParaRPr>
          </a:p>
        </p:txBody>
      </p:sp>
      <p:sp>
        <p:nvSpPr>
          <p:cNvPr id="3" name="Undertittel 2">
            <a:extLst>
              <a:ext uri="{FF2B5EF4-FFF2-40B4-BE49-F238E27FC236}">
                <a16:creationId xmlns:a16="http://schemas.microsoft.com/office/drawing/2014/main" id="{F3668554-5713-3DE7-0ADB-88CA8EFEB761}"/>
              </a:ext>
            </a:extLst>
          </p:cNvPr>
          <p:cNvSpPr>
            <a:spLocks noGrp="1"/>
          </p:cNvSpPr>
          <p:nvPr>
            <p:ph type="subTitle" idx="1"/>
          </p:nvPr>
        </p:nvSpPr>
        <p:spPr>
          <a:xfrm>
            <a:off x="1524000" y="4159404"/>
            <a:ext cx="9144000" cy="1098395"/>
          </a:xfrm>
        </p:spPr>
        <p:txBody>
          <a:bodyPr>
            <a:normAutofit/>
          </a:bodyPr>
          <a:lstStyle/>
          <a:p>
            <a:r>
              <a:rPr lang="nn-NO" sz="2800" dirty="0">
                <a:solidFill>
                  <a:srgbClr val="FFFFFF"/>
                </a:solidFill>
              </a:rPr>
              <a:t>Joh 1:35-51</a:t>
            </a:r>
          </a:p>
        </p:txBody>
      </p:sp>
    </p:spTree>
    <p:extLst>
      <p:ext uri="{BB962C8B-B14F-4D97-AF65-F5344CB8AC3E}">
        <p14:creationId xmlns:p14="http://schemas.microsoft.com/office/powerpoint/2010/main" val="88176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6DCFD2-A2F4-57D6-9A66-8C20E15E77C1}"/>
              </a:ext>
            </a:extLst>
          </p:cNvPr>
          <p:cNvSpPr>
            <a:spLocks noGrp="1"/>
          </p:cNvSpPr>
          <p:nvPr>
            <p:ph type="title"/>
          </p:nvPr>
        </p:nvSpPr>
        <p:spPr/>
        <p:txBody>
          <a:bodyPr/>
          <a:lstStyle/>
          <a:p>
            <a:pPr algn="ctr"/>
            <a:r>
              <a:rPr lang="nn-NO" dirty="0">
                <a:solidFill>
                  <a:schemeClr val="bg1"/>
                </a:solidFill>
              </a:rPr>
              <a:t>Joh 1:35-40</a:t>
            </a:r>
          </a:p>
        </p:txBody>
      </p:sp>
      <p:sp>
        <p:nvSpPr>
          <p:cNvPr id="3" name="Plassholder for innhold 2">
            <a:extLst>
              <a:ext uri="{FF2B5EF4-FFF2-40B4-BE49-F238E27FC236}">
                <a16:creationId xmlns:a16="http://schemas.microsoft.com/office/drawing/2014/main" id="{C2495AEF-DF58-C639-E380-0E43980C76AF}"/>
              </a:ext>
            </a:extLst>
          </p:cNvPr>
          <p:cNvSpPr>
            <a:spLocks noGrp="1"/>
          </p:cNvSpPr>
          <p:nvPr>
            <p:ph idx="1"/>
          </p:nvPr>
        </p:nvSpPr>
        <p:spPr/>
        <p:txBody>
          <a:bodyPr/>
          <a:lstStyle/>
          <a:p>
            <a:pPr marL="0" indent="0">
              <a:buNone/>
            </a:pPr>
            <a:r>
              <a:rPr lang="nn-NO" dirty="0">
                <a:solidFill>
                  <a:schemeClr val="bg1"/>
                </a:solidFill>
              </a:rPr>
              <a:t>35 Dagen etter stod igjen Johannes der med to av læresveinane sine. 36 Då Jesus kom gåande, såg Johannes på han og sa: </a:t>
            </a:r>
            <a:r>
              <a:rPr lang="nn-NO" b="1" dirty="0">
                <a:solidFill>
                  <a:schemeClr val="bg1"/>
                </a:solidFill>
              </a:rPr>
              <a:t>«Sjå, Guds lam!» </a:t>
            </a:r>
            <a:r>
              <a:rPr lang="nn-NO" dirty="0">
                <a:solidFill>
                  <a:schemeClr val="bg1"/>
                </a:solidFill>
              </a:rPr>
              <a:t>37 Dei to læresveinane høyrde kva han sa og følgde etter Jesus. 38 Jesus snudde seg, og då han såg at dei følgde etter, sa han: «Kva leitar de etter?» Dei spurde: «Rabbi», – det tyder «lærar» – «kvar bur du?» 39 </a:t>
            </a:r>
            <a:r>
              <a:rPr lang="nn-NO" b="1" dirty="0">
                <a:solidFill>
                  <a:schemeClr val="bg1"/>
                </a:solidFill>
              </a:rPr>
              <a:t>«Kom og sjå», </a:t>
            </a:r>
            <a:r>
              <a:rPr lang="nn-NO" dirty="0">
                <a:solidFill>
                  <a:schemeClr val="bg1"/>
                </a:solidFill>
              </a:rPr>
              <a:t>svara Jesus. Så gjekk dei med han og såg kvar han budde, og dei vart verande hos han den dagen. Det var omkring den tiande timen.40 Andreas, bror til Simon Peter, var ein av dei to som hadde høyrt det Johannes sa, og hadde følgt etter Jesus.</a:t>
            </a:r>
          </a:p>
        </p:txBody>
      </p:sp>
    </p:spTree>
    <p:extLst>
      <p:ext uri="{BB962C8B-B14F-4D97-AF65-F5344CB8AC3E}">
        <p14:creationId xmlns:p14="http://schemas.microsoft.com/office/powerpoint/2010/main" val="3921370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E01C66-AD46-1AE5-6E26-9E1AF931E95B}"/>
              </a:ext>
            </a:extLst>
          </p:cNvPr>
          <p:cNvSpPr>
            <a:spLocks noGrp="1"/>
          </p:cNvSpPr>
          <p:nvPr>
            <p:ph type="title"/>
          </p:nvPr>
        </p:nvSpPr>
        <p:spPr/>
        <p:txBody>
          <a:bodyPr/>
          <a:lstStyle/>
          <a:p>
            <a:pPr algn="ctr"/>
            <a:r>
              <a:rPr lang="nn-NO" dirty="0">
                <a:solidFill>
                  <a:schemeClr val="bg1"/>
                </a:solidFill>
              </a:rPr>
              <a:t>Joh 1:40-42</a:t>
            </a:r>
          </a:p>
        </p:txBody>
      </p:sp>
      <p:sp>
        <p:nvSpPr>
          <p:cNvPr id="3" name="Plassholder for innhold 2">
            <a:extLst>
              <a:ext uri="{FF2B5EF4-FFF2-40B4-BE49-F238E27FC236}">
                <a16:creationId xmlns:a16="http://schemas.microsoft.com/office/drawing/2014/main" id="{03B05C43-2E3B-D41C-5292-254C69D38AF0}"/>
              </a:ext>
            </a:extLst>
          </p:cNvPr>
          <p:cNvSpPr>
            <a:spLocks noGrp="1"/>
          </p:cNvSpPr>
          <p:nvPr>
            <p:ph idx="1"/>
          </p:nvPr>
        </p:nvSpPr>
        <p:spPr/>
        <p:txBody>
          <a:bodyPr>
            <a:normAutofit/>
          </a:bodyPr>
          <a:lstStyle/>
          <a:p>
            <a:pPr marL="0" indent="0">
              <a:buNone/>
            </a:pPr>
            <a:r>
              <a:rPr lang="nn-NO" sz="3200" dirty="0">
                <a:solidFill>
                  <a:schemeClr val="bg1"/>
                </a:solidFill>
              </a:rPr>
              <a:t>40 Andreas, bror til Simon Peter, var ein av dei to som hadde høyrt det Johannes sa, og hadde følgt etter Jesus. 41 Han finn først bror sin, Simon, og seier til han: «Vi har møtt Messias» – Messias tyder «Den salva». 42 </a:t>
            </a:r>
            <a:r>
              <a:rPr lang="nn-NO" sz="3200" b="1" dirty="0">
                <a:solidFill>
                  <a:schemeClr val="bg1"/>
                </a:solidFill>
              </a:rPr>
              <a:t>Så tok han Simon med seg til Jesus</a:t>
            </a:r>
            <a:r>
              <a:rPr lang="nn-NO" sz="3200" dirty="0">
                <a:solidFill>
                  <a:schemeClr val="bg1"/>
                </a:solidFill>
              </a:rPr>
              <a:t>. Jesus såg fast på han og sa: «Du er Simon, son til Johannes. Du skal heita Kefas» – det er det same som Peter.</a:t>
            </a:r>
          </a:p>
        </p:txBody>
      </p:sp>
    </p:spTree>
    <p:extLst>
      <p:ext uri="{BB962C8B-B14F-4D97-AF65-F5344CB8AC3E}">
        <p14:creationId xmlns:p14="http://schemas.microsoft.com/office/powerpoint/2010/main" val="3681304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756638-A9F0-48C5-3251-A3BB4489394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7FFA91D-4D4D-7757-8A5D-77ADC6C26A5A}"/>
              </a:ext>
            </a:extLst>
          </p:cNvPr>
          <p:cNvSpPr>
            <a:spLocks noGrp="1"/>
          </p:cNvSpPr>
          <p:nvPr>
            <p:ph type="title"/>
          </p:nvPr>
        </p:nvSpPr>
        <p:spPr/>
        <p:txBody>
          <a:bodyPr/>
          <a:lstStyle/>
          <a:p>
            <a:pPr algn="ctr"/>
            <a:r>
              <a:rPr lang="nn-NO" dirty="0">
                <a:solidFill>
                  <a:schemeClr val="bg1"/>
                </a:solidFill>
              </a:rPr>
              <a:t>Joh 1:40-42</a:t>
            </a:r>
          </a:p>
        </p:txBody>
      </p:sp>
      <p:sp>
        <p:nvSpPr>
          <p:cNvPr id="3" name="Plassholder for innhold 2">
            <a:extLst>
              <a:ext uri="{FF2B5EF4-FFF2-40B4-BE49-F238E27FC236}">
                <a16:creationId xmlns:a16="http://schemas.microsoft.com/office/drawing/2014/main" id="{313FA186-25DF-76B1-36D2-DD942F8A1B35}"/>
              </a:ext>
            </a:extLst>
          </p:cNvPr>
          <p:cNvSpPr>
            <a:spLocks noGrp="1"/>
          </p:cNvSpPr>
          <p:nvPr>
            <p:ph idx="1"/>
          </p:nvPr>
        </p:nvSpPr>
        <p:spPr/>
        <p:txBody>
          <a:bodyPr>
            <a:normAutofit/>
          </a:bodyPr>
          <a:lstStyle/>
          <a:p>
            <a:pPr marL="0" indent="0">
              <a:buNone/>
            </a:pPr>
            <a:r>
              <a:rPr lang="nn-NO" sz="3200" dirty="0">
                <a:solidFill>
                  <a:schemeClr val="bg1"/>
                </a:solidFill>
              </a:rPr>
              <a:t>40 Andreas, bror til Simon Peter, var ein av dei to som hadde høyrt det Johannes sa, og hadde følgt etter Jesus. 41 Han finn først bror sin, Simon, og seier til han: «Vi har møtt Messias» – Messias tyder «Den salva». 42</a:t>
            </a:r>
            <a:r>
              <a:rPr lang="nn-NO" sz="3200" b="1" dirty="0">
                <a:solidFill>
                  <a:schemeClr val="bg1"/>
                </a:solidFill>
              </a:rPr>
              <a:t> </a:t>
            </a:r>
            <a:r>
              <a:rPr lang="nn-NO" sz="3200" dirty="0">
                <a:solidFill>
                  <a:schemeClr val="bg1"/>
                </a:solidFill>
              </a:rPr>
              <a:t>Så tok han Simon med seg til Jesus. Jesus såg fast på han og sa: </a:t>
            </a:r>
            <a:r>
              <a:rPr lang="nn-NO" sz="3200" b="1" dirty="0">
                <a:solidFill>
                  <a:schemeClr val="bg1"/>
                </a:solidFill>
              </a:rPr>
              <a:t>«Du er Simon, son til Johannes. Du skal heita Kefas» – det er det same som Peter.</a:t>
            </a:r>
          </a:p>
        </p:txBody>
      </p:sp>
    </p:spTree>
    <p:extLst>
      <p:ext uri="{BB962C8B-B14F-4D97-AF65-F5344CB8AC3E}">
        <p14:creationId xmlns:p14="http://schemas.microsoft.com/office/powerpoint/2010/main" val="1543257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4C1E1-B3EE-BE9D-94E4-FEF421C35171}"/>
              </a:ext>
            </a:extLst>
          </p:cNvPr>
          <p:cNvSpPr>
            <a:spLocks noGrp="1"/>
          </p:cNvSpPr>
          <p:nvPr>
            <p:ph type="title"/>
          </p:nvPr>
        </p:nvSpPr>
        <p:spPr/>
        <p:txBody>
          <a:bodyPr/>
          <a:lstStyle/>
          <a:p>
            <a:endParaRPr lang="nn-NO"/>
          </a:p>
        </p:txBody>
      </p:sp>
      <p:sp>
        <p:nvSpPr>
          <p:cNvPr id="3" name="Plassholder for innhold 2">
            <a:extLst>
              <a:ext uri="{FF2B5EF4-FFF2-40B4-BE49-F238E27FC236}">
                <a16:creationId xmlns:a16="http://schemas.microsoft.com/office/drawing/2014/main" id="{8F17D4AA-79A0-7313-9663-E67A97D8B607}"/>
              </a:ext>
            </a:extLst>
          </p:cNvPr>
          <p:cNvSpPr>
            <a:spLocks noGrp="1"/>
          </p:cNvSpPr>
          <p:nvPr>
            <p:ph idx="1"/>
          </p:nvPr>
        </p:nvSpPr>
        <p:spPr/>
        <p:txBody>
          <a:bodyPr/>
          <a:lstStyle/>
          <a:p>
            <a:endParaRPr lang="nn-NO"/>
          </a:p>
        </p:txBody>
      </p:sp>
    </p:spTree>
    <p:extLst>
      <p:ext uri="{BB962C8B-B14F-4D97-AF65-F5344CB8AC3E}">
        <p14:creationId xmlns:p14="http://schemas.microsoft.com/office/powerpoint/2010/main" val="378829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1AB99B-CF5B-8B9D-1E88-7E6F5D6E6A32}"/>
              </a:ext>
            </a:extLst>
          </p:cNvPr>
          <p:cNvSpPr>
            <a:spLocks noGrp="1"/>
          </p:cNvSpPr>
          <p:nvPr>
            <p:ph type="title"/>
          </p:nvPr>
        </p:nvSpPr>
        <p:spPr/>
        <p:txBody>
          <a:bodyPr/>
          <a:lstStyle/>
          <a:p>
            <a:pPr algn="ctr"/>
            <a:r>
              <a:rPr lang="nn-NO" dirty="0">
                <a:solidFill>
                  <a:schemeClr val="bg1"/>
                </a:solidFill>
              </a:rPr>
              <a:t>1. Mos 16:13.  Hagar i ørkenen</a:t>
            </a:r>
          </a:p>
        </p:txBody>
      </p:sp>
      <p:sp>
        <p:nvSpPr>
          <p:cNvPr id="3" name="Plassholder for innhold 2">
            <a:extLst>
              <a:ext uri="{FF2B5EF4-FFF2-40B4-BE49-F238E27FC236}">
                <a16:creationId xmlns:a16="http://schemas.microsoft.com/office/drawing/2014/main" id="{247E1EA4-D0FC-E8A8-CBE3-AB62027E1821}"/>
              </a:ext>
            </a:extLst>
          </p:cNvPr>
          <p:cNvSpPr>
            <a:spLocks noGrp="1"/>
          </p:cNvSpPr>
          <p:nvPr>
            <p:ph idx="1"/>
          </p:nvPr>
        </p:nvSpPr>
        <p:spPr/>
        <p:txBody>
          <a:bodyPr>
            <a:normAutofit/>
          </a:bodyPr>
          <a:lstStyle/>
          <a:p>
            <a:pPr marL="0" indent="0">
              <a:buNone/>
            </a:pPr>
            <a:r>
              <a:rPr lang="nn-NO" sz="3600" dirty="0">
                <a:solidFill>
                  <a:schemeClr val="bg1"/>
                </a:solidFill>
              </a:rPr>
              <a:t>13 Då sette ho dette namnet på Herren som hadde tala til henne: </a:t>
            </a:r>
            <a:r>
              <a:rPr lang="nn-NO" sz="3600" b="1" dirty="0">
                <a:solidFill>
                  <a:schemeClr val="bg1"/>
                </a:solidFill>
              </a:rPr>
              <a:t>«Du er ein gud som ser meg.» </a:t>
            </a:r>
            <a:r>
              <a:rPr lang="nn-NO" sz="3600" dirty="0">
                <a:solidFill>
                  <a:schemeClr val="bg1"/>
                </a:solidFill>
              </a:rPr>
              <a:t>For ho sa: «Har eg her verkeleg sett han som ser meg?»</a:t>
            </a:r>
          </a:p>
        </p:txBody>
      </p:sp>
    </p:spTree>
    <p:extLst>
      <p:ext uri="{BB962C8B-B14F-4D97-AF65-F5344CB8AC3E}">
        <p14:creationId xmlns:p14="http://schemas.microsoft.com/office/powerpoint/2010/main" val="1861509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3681C2-5696-9CDE-413B-CA0015051D87}"/>
              </a:ext>
            </a:extLst>
          </p:cNvPr>
          <p:cNvSpPr>
            <a:spLocks noGrp="1"/>
          </p:cNvSpPr>
          <p:nvPr>
            <p:ph type="title"/>
          </p:nvPr>
        </p:nvSpPr>
        <p:spPr/>
        <p:txBody>
          <a:bodyPr/>
          <a:lstStyle/>
          <a:p>
            <a:endParaRPr lang="nn-NO"/>
          </a:p>
        </p:txBody>
      </p:sp>
      <p:sp>
        <p:nvSpPr>
          <p:cNvPr id="3" name="Plassholder for innhold 2">
            <a:extLst>
              <a:ext uri="{FF2B5EF4-FFF2-40B4-BE49-F238E27FC236}">
                <a16:creationId xmlns:a16="http://schemas.microsoft.com/office/drawing/2014/main" id="{508F0320-9A44-6853-8884-3A7C6A0D5C37}"/>
              </a:ext>
            </a:extLst>
          </p:cNvPr>
          <p:cNvSpPr>
            <a:spLocks noGrp="1"/>
          </p:cNvSpPr>
          <p:nvPr>
            <p:ph idx="1"/>
          </p:nvPr>
        </p:nvSpPr>
        <p:spPr/>
        <p:txBody>
          <a:bodyPr/>
          <a:lstStyle/>
          <a:p>
            <a:endParaRPr lang="nn-NO"/>
          </a:p>
        </p:txBody>
      </p:sp>
    </p:spTree>
    <p:extLst>
      <p:ext uri="{BB962C8B-B14F-4D97-AF65-F5344CB8AC3E}">
        <p14:creationId xmlns:p14="http://schemas.microsoft.com/office/powerpoint/2010/main" val="2472083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5" name="Group 1034">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036" name="Oval 1035">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Oval 1036">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Oval 1037">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Oval 1038">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0" name="Oval 1039">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Oval 1040">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3" name="Rectangle 1042">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5" name="Group 1044">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1046" name="Straight Connector 1045">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47" name="Straight Connector 1046">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48" name="Straight Connector 1047">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026" name="Picture 2" descr="Bilderesultat for bonhoffer dømme">
            <a:extLst>
              <a:ext uri="{FF2B5EF4-FFF2-40B4-BE49-F238E27FC236}">
                <a16:creationId xmlns:a16="http://schemas.microsoft.com/office/drawing/2014/main" id="{30032179-79EC-7683-82FF-EE10848A4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039" r="-1" b="-1"/>
          <a:stretch/>
        </p:blipFill>
        <p:spPr bwMode="auto">
          <a:xfrm>
            <a:off x="626590" y="317578"/>
            <a:ext cx="10851111"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1051" name="Group 1050">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1052" name="Straight Connector 1051">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4" name="Straight Connector 1053">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5" name="Straight Connector 1054">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57" name="Rectangle 1056">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9" name="Group 1058">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1060" name="Straight Connector 1059">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1" name="Straight Connector 1060">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2" name="Straight Connector 1061">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3" name="Straight Connector 1062">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tel 1">
            <a:extLst>
              <a:ext uri="{FF2B5EF4-FFF2-40B4-BE49-F238E27FC236}">
                <a16:creationId xmlns:a16="http://schemas.microsoft.com/office/drawing/2014/main" id="{648E80E2-0E73-C69B-D2AD-063320C92AA6}"/>
              </a:ext>
            </a:extLst>
          </p:cNvPr>
          <p:cNvSpPr>
            <a:spLocks noGrp="1"/>
          </p:cNvSpPr>
          <p:nvPr>
            <p:ph type="title"/>
          </p:nvPr>
        </p:nvSpPr>
        <p:spPr>
          <a:xfrm>
            <a:off x="630936" y="4018137"/>
            <a:ext cx="4569060" cy="2129586"/>
          </a:xfrm>
          <a:noFill/>
        </p:spPr>
        <p:txBody>
          <a:bodyPr anchor="t">
            <a:normAutofit/>
          </a:bodyPr>
          <a:lstStyle/>
          <a:p>
            <a:pPr algn="ctr"/>
            <a:r>
              <a:rPr lang="nn-NO" sz="4800" dirty="0">
                <a:solidFill>
                  <a:schemeClr val="bg1"/>
                </a:solidFill>
              </a:rPr>
              <a:t>Dietrich </a:t>
            </a:r>
            <a:r>
              <a:rPr lang="nn-NO" sz="4800" dirty="0" err="1">
                <a:solidFill>
                  <a:schemeClr val="bg1"/>
                </a:solidFill>
              </a:rPr>
              <a:t>Bonhoeffer</a:t>
            </a:r>
            <a:endParaRPr lang="nn-NO" sz="4800" dirty="0">
              <a:solidFill>
                <a:schemeClr val="bg1"/>
              </a:solidFill>
            </a:endParaRPr>
          </a:p>
        </p:txBody>
      </p:sp>
      <p:sp>
        <p:nvSpPr>
          <p:cNvPr id="3" name="Plassholder for innhold 2">
            <a:extLst>
              <a:ext uri="{FF2B5EF4-FFF2-40B4-BE49-F238E27FC236}">
                <a16:creationId xmlns:a16="http://schemas.microsoft.com/office/drawing/2014/main" id="{6AFFADB6-1839-0DB0-C5C1-022FBAE469F2}"/>
              </a:ext>
            </a:extLst>
          </p:cNvPr>
          <p:cNvSpPr>
            <a:spLocks noGrp="1"/>
          </p:cNvSpPr>
          <p:nvPr>
            <p:ph idx="1"/>
          </p:nvPr>
        </p:nvSpPr>
        <p:spPr>
          <a:xfrm>
            <a:off x="5486080" y="4018143"/>
            <a:ext cx="5674105" cy="2129599"/>
          </a:xfrm>
          <a:noFill/>
        </p:spPr>
        <p:txBody>
          <a:bodyPr anchor="t">
            <a:normAutofit/>
          </a:bodyPr>
          <a:lstStyle/>
          <a:p>
            <a:pPr marL="0" indent="0">
              <a:buNone/>
            </a:pPr>
            <a:r>
              <a:rPr lang="nb-NO" sz="2400" b="0" i="0" dirty="0">
                <a:solidFill>
                  <a:schemeClr val="bg1"/>
                </a:solidFill>
                <a:effectLst/>
                <a:latin typeface="Open Sans" panose="020B0606030504020204" pitchFamily="34" charset="0"/>
              </a:rPr>
              <a:t>«Å dømme andre gjør oss blinde, mens kjærlighet er opplysende. Ved å dømme andre blinder vi oss selv for vår egen ondskap og for nåden som andre har like rett på som vi.»	</a:t>
            </a:r>
          </a:p>
          <a:p>
            <a:pPr marL="0" indent="0">
              <a:buNone/>
            </a:pPr>
            <a:r>
              <a:rPr lang="nb-NO" sz="1800" dirty="0">
                <a:solidFill>
                  <a:schemeClr val="bg1"/>
                </a:solidFill>
                <a:latin typeface="Open Sans" panose="020B0606030504020204" pitchFamily="34" charset="0"/>
              </a:rPr>
              <a:t>		Kosten av disippelskap (1937)</a:t>
            </a:r>
            <a:endParaRPr lang="nn-NO" sz="1800" dirty="0">
              <a:solidFill>
                <a:schemeClr val="bg1"/>
              </a:solidFill>
            </a:endParaRPr>
          </a:p>
        </p:txBody>
      </p:sp>
    </p:spTree>
    <p:extLst>
      <p:ext uri="{BB962C8B-B14F-4D97-AF65-F5344CB8AC3E}">
        <p14:creationId xmlns:p14="http://schemas.microsoft.com/office/powerpoint/2010/main" val="407713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9795FB-E82A-F52D-221B-7C07684E3229}"/>
              </a:ext>
            </a:extLst>
          </p:cNvPr>
          <p:cNvSpPr>
            <a:spLocks noGrp="1"/>
          </p:cNvSpPr>
          <p:nvPr>
            <p:ph type="title"/>
          </p:nvPr>
        </p:nvSpPr>
        <p:spPr/>
        <p:txBody>
          <a:bodyPr/>
          <a:lstStyle/>
          <a:p>
            <a:endParaRPr lang="nn-NO"/>
          </a:p>
        </p:txBody>
      </p:sp>
      <p:sp>
        <p:nvSpPr>
          <p:cNvPr id="3" name="Plassholder for innhold 2">
            <a:extLst>
              <a:ext uri="{FF2B5EF4-FFF2-40B4-BE49-F238E27FC236}">
                <a16:creationId xmlns:a16="http://schemas.microsoft.com/office/drawing/2014/main" id="{F5F765A4-4936-E451-546B-93F93335888B}"/>
              </a:ext>
            </a:extLst>
          </p:cNvPr>
          <p:cNvSpPr>
            <a:spLocks noGrp="1"/>
          </p:cNvSpPr>
          <p:nvPr>
            <p:ph idx="1"/>
          </p:nvPr>
        </p:nvSpPr>
        <p:spPr/>
        <p:txBody>
          <a:bodyPr/>
          <a:lstStyle/>
          <a:p>
            <a:endParaRPr lang="nn-NO"/>
          </a:p>
        </p:txBody>
      </p:sp>
    </p:spTree>
    <p:extLst>
      <p:ext uri="{BB962C8B-B14F-4D97-AF65-F5344CB8AC3E}">
        <p14:creationId xmlns:p14="http://schemas.microsoft.com/office/powerpoint/2010/main" val="2308857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E9BFDE-A65C-D490-3F3E-B54657BABE99}"/>
              </a:ext>
            </a:extLst>
          </p:cNvPr>
          <p:cNvSpPr>
            <a:spLocks noGrp="1"/>
          </p:cNvSpPr>
          <p:nvPr>
            <p:ph type="title"/>
          </p:nvPr>
        </p:nvSpPr>
        <p:spPr/>
        <p:txBody>
          <a:bodyPr/>
          <a:lstStyle/>
          <a:p>
            <a:pPr algn="ctr"/>
            <a:r>
              <a:rPr lang="nn-NO" dirty="0">
                <a:solidFill>
                  <a:schemeClr val="bg1"/>
                </a:solidFill>
              </a:rPr>
              <a:t>Joh 4:28-30, 39</a:t>
            </a:r>
          </a:p>
        </p:txBody>
      </p:sp>
      <p:sp>
        <p:nvSpPr>
          <p:cNvPr id="3" name="Plassholder for innhold 2">
            <a:extLst>
              <a:ext uri="{FF2B5EF4-FFF2-40B4-BE49-F238E27FC236}">
                <a16:creationId xmlns:a16="http://schemas.microsoft.com/office/drawing/2014/main" id="{C8048089-45F2-4F00-BD67-084D749EAD38}"/>
              </a:ext>
            </a:extLst>
          </p:cNvPr>
          <p:cNvSpPr>
            <a:spLocks noGrp="1"/>
          </p:cNvSpPr>
          <p:nvPr>
            <p:ph idx="1"/>
          </p:nvPr>
        </p:nvSpPr>
        <p:spPr/>
        <p:txBody>
          <a:bodyPr/>
          <a:lstStyle/>
          <a:p>
            <a:pPr marL="0" indent="0">
              <a:buNone/>
            </a:pPr>
            <a:r>
              <a:rPr lang="nn-NO" dirty="0">
                <a:solidFill>
                  <a:schemeClr val="bg1"/>
                </a:solidFill>
              </a:rPr>
              <a:t>28 Då lét kvinna vasskrukka stå og gjekk inn i byen og sa til folket: 29 «Kom, så skal de få sjå ein mann som har sagt meg alt det eg har gjort! Kan han vera Kristus?» 30 Då gjekk dei ut av byen og kom til han.</a:t>
            </a:r>
          </a:p>
          <a:p>
            <a:pPr marL="0" indent="0">
              <a:buNone/>
            </a:pPr>
            <a:r>
              <a:rPr lang="nn-NO" dirty="0">
                <a:solidFill>
                  <a:schemeClr val="bg1"/>
                </a:solidFill>
              </a:rPr>
              <a:t>…</a:t>
            </a:r>
          </a:p>
          <a:p>
            <a:pPr marL="0" indent="0">
              <a:buNone/>
            </a:pPr>
            <a:r>
              <a:rPr lang="nn-NO" dirty="0">
                <a:solidFill>
                  <a:schemeClr val="bg1"/>
                </a:solidFill>
              </a:rPr>
              <a:t>39 Mange av samaritanane frå den byen tok til å tru på Jesus på grunn av det kvinna sa då ho vitna: «Han har sagt meg alt det eg har gjort.»</a:t>
            </a:r>
          </a:p>
        </p:txBody>
      </p:sp>
    </p:spTree>
    <p:extLst>
      <p:ext uri="{BB962C8B-B14F-4D97-AF65-F5344CB8AC3E}">
        <p14:creationId xmlns:p14="http://schemas.microsoft.com/office/powerpoint/2010/main" val="75381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C07DA2-F0F0-31B0-F710-4AE5FB8F951A}"/>
              </a:ext>
            </a:extLst>
          </p:cNvPr>
          <p:cNvSpPr>
            <a:spLocks noGrp="1"/>
          </p:cNvSpPr>
          <p:nvPr>
            <p:ph type="title"/>
          </p:nvPr>
        </p:nvSpPr>
        <p:spPr/>
        <p:txBody>
          <a:bodyPr/>
          <a:lstStyle/>
          <a:p>
            <a:pPr algn="ctr"/>
            <a:r>
              <a:rPr lang="nn-NO" dirty="0">
                <a:solidFill>
                  <a:schemeClr val="bg1"/>
                </a:solidFill>
              </a:rPr>
              <a:t>Joh 1:51</a:t>
            </a:r>
          </a:p>
        </p:txBody>
      </p:sp>
      <p:sp>
        <p:nvSpPr>
          <p:cNvPr id="3" name="Plassholder for innhold 2">
            <a:extLst>
              <a:ext uri="{FF2B5EF4-FFF2-40B4-BE49-F238E27FC236}">
                <a16:creationId xmlns:a16="http://schemas.microsoft.com/office/drawing/2014/main" id="{89A7743B-E1CF-951F-CE9B-4F45F55E5C6F}"/>
              </a:ext>
            </a:extLst>
          </p:cNvPr>
          <p:cNvSpPr>
            <a:spLocks noGrp="1"/>
          </p:cNvSpPr>
          <p:nvPr>
            <p:ph idx="1"/>
          </p:nvPr>
        </p:nvSpPr>
        <p:spPr/>
        <p:txBody>
          <a:bodyPr>
            <a:normAutofit/>
          </a:bodyPr>
          <a:lstStyle/>
          <a:p>
            <a:pPr marL="0" indent="0" algn="ctr">
              <a:buNone/>
            </a:pPr>
            <a:r>
              <a:rPr lang="nn-NO" sz="3600" dirty="0">
                <a:solidFill>
                  <a:schemeClr val="bg1"/>
                </a:solidFill>
              </a:rPr>
              <a:t>51 Og han sa: «Sanneleg, sanneleg, eg seier dykk: De skal sjå himmelen opna og Guds englar gå opp og gå ned over Menneskesonen.»</a:t>
            </a:r>
          </a:p>
          <a:p>
            <a:pPr marL="0" indent="0" algn="ctr">
              <a:buNone/>
            </a:pPr>
            <a:r>
              <a:rPr lang="nn-NO" sz="3600" dirty="0">
                <a:solidFill>
                  <a:schemeClr val="bg1"/>
                </a:solidFill>
              </a:rPr>
              <a:t>1. Mos 28:12</a:t>
            </a:r>
          </a:p>
          <a:p>
            <a:pPr marL="0" indent="0" algn="ctr">
              <a:buNone/>
            </a:pPr>
            <a:r>
              <a:rPr lang="nn-NO" sz="3600" dirty="0">
                <a:solidFill>
                  <a:schemeClr val="bg1"/>
                </a:solidFill>
              </a:rPr>
              <a:t>12 Då hadde han ein draum: Sjå, ein stige var reist på jorda, og toppen nådde opp til himmelen. Og sjå, Guds englar gjekk opp og gjekk ned på han.</a:t>
            </a:r>
          </a:p>
        </p:txBody>
      </p:sp>
    </p:spTree>
    <p:extLst>
      <p:ext uri="{BB962C8B-B14F-4D97-AF65-F5344CB8AC3E}">
        <p14:creationId xmlns:p14="http://schemas.microsoft.com/office/powerpoint/2010/main" val="401756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605</Words>
  <Application>Microsoft Office PowerPoint</Application>
  <PresentationFormat>Widescreen</PresentationFormat>
  <Paragraphs>21</Paragraphs>
  <Slides>11</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Aptos</vt:lpstr>
      <vt:lpstr>Aptos Display</vt:lpstr>
      <vt:lpstr>Arial</vt:lpstr>
      <vt:lpstr>Open Sans</vt:lpstr>
      <vt:lpstr>Office-tema</vt:lpstr>
      <vt:lpstr>Kom og sjå </vt:lpstr>
      <vt:lpstr>Joh 1:35-40</vt:lpstr>
      <vt:lpstr>Joh 1:40-42</vt:lpstr>
      <vt:lpstr>Joh 1:40-42</vt:lpstr>
      <vt:lpstr>PowerPoint-presentasjon</vt:lpstr>
      <vt:lpstr>1. Mos 16:13.  Hagar i ørkenen</vt:lpstr>
      <vt:lpstr>PowerPoint-presentasjon</vt:lpstr>
      <vt:lpstr>Dietrich Bonhoeffer</vt:lpstr>
      <vt:lpstr>PowerPoint-presentasjon</vt:lpstr>
      <vt:lpstr>Joh 4:28-30, 39</vt:lpstr>
      <vt:lpstr>Joh 1:51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Øystese</dc:creator>
  <cp:lastModifiedBy>Martin Øystese</cp:lastModifiedBy>
  <cp:revision>1</cp:revision>
  <dcterms:created xsi:type="dcterms:W3CDTF">2025-01-11T20:49:13Z</dcterms:created>
  <dcterms:modified xsi:type="dcterms:W3CDTF">2025-01-12T09:28:11Z</dcterms:modified>
</cp:coreProperties>
</file>