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0"/>
  </p:normalViewPr>
  <p:slideViewPr>
    <p:cSldViewPr snapToGrid="0" snapToObjects="1">
      <p:cViewPr varScale="1">
        <p:scale>
          <a:sx n="107" d="100"/>
          <a:sy n="107" d="100"/>
        </p:scale>
        <p:origin x="73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950966-5B61-824D-90BD-2096C176CD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90D9551-E72C-674F-A8C8-FA07C13783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42073DB-E4FB-254E-BFED-B0F07BA97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397CF-CDA3-DC4B-9AA5-F6A6E306283B}" type="datetimeFigureOut">
              <a:rPr lang="nb-NO" smtClean="0"/>
              <a:t>05.10.2024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F760160-F451-434B-8F4B-BDB51B174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14D680B-5C96-ED41-982D-5B636CDFB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A616C-1491-A54A-8E77-503E752CBA2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686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05EE1D-405D-1240-AA65-6B9D5E7AD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59EDFFF-7D80-7244-98A6-77A2A60D10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41763EE-6EDF-764C-91E6-1FEE63255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397CF-CDA3-DC4B-9AA5-F6A6E306283B}" type="datetimeFigureOut">
              <a:rPr lang="nb-NO" smtClean="0"/>
              <a:t>05.10.2024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4EDB16B-58E2-1B40-B7C1-06ABEB2E7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2A0169-632E-2042-972E-1E4E0767E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A616C-1491-A54A-8E77-503E752CBA2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7246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367B1B-9C38-CC4A-B3D0-52DFE8B5D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A9566C0-A1C1-6242-B013-A0FBC52E1B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648B923-EE5B-AA47-AABA-9E02F1329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397CF-CDA3-DC4B-9AA5-F6A6E306283B}" type="datetimeFigureOut">
              <a:rPr lang="nb-NO" smtClean="0"/>
              <a:t>05.10.2024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835920C-89D4-0941-9B3A-7C2E2157E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AD7EF4E-CFCB-CA42-9D6C-63F2FA42B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A616C-1491-A54A-8E77-503E752CBA2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94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CCFFB9-D62B-F549-A348-ABAB23C2E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8C2AAEC-72AF-8C42-B915-0EF0B6241F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C9C15F7-5B7A-D34A-AC1D-6089BDB8C7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3134181-EF6E-7943-8C1C-6684797D5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397CF-CDA3-DC4B-9AA5-F6A6E306283B}" type="datetimeFigureOut">
              <a:rPr lang="nb-NO" smtClean="0"/>
              <a:t>05.10.2024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3BD2F0E-2749-CA4A-AF89-0ACB51DB0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EBCE783-5BEE-2248-B68F-5B230BECF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A616C-1491-A54A-8E77-503E752CBA2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3425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5E4DB5-EC37-6B4E-8F26-8C9DC9982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960CAAA-4EAE-2C45-974A-E40BDC8DA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39E8547-4B78-8C44-B6CA-6A92D10166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6BDF541-AD6D-6B49-85FD-BD20F5ACB2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F7BFCF9-5FF3-2543-AB06-4293E401D0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DF1C256-C69C-0641-834F-B85B75CD4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397CF-CDA3-DC4B-9AA5-F6A6E306283B}" type="datetimeFigureOut">
              <a:rPr lang="nb-NO" smtClean="0"/>
              <a:t>05.10.2024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400BBC2-B73B-E141-9F0F-E7E6EB0DC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787CAC4-C7C2-E647-9409-21144188A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A616C-1491-A54A-8E77-503E752CBA2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9837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E4E933-0BC6-5A4D-8DB7-A3964A804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A40C2CF-9BC3-A043-B18B-245D4B121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397CF-CDA3-DC4B-9AA5-F6A6E306283B}" type="datetimeFigureOut">
              <a:rPr lang="nb-NO" smtClean="0"/>
              <a:t>05.10.2024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9B8DFD5-3EA5-8B42-98C9-BC18790E4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57C6C3C-27EC-0C4C-A00E-CE9F4ADD2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A616C-1491-A54A-8E77-503E752CBA2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2651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FBCA08D-DC21-344D-AEFB-DB0CE6E6E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397CF-CDA3-DC4B-9AA5-F6A6E306283B}" type="datetimeFigureOut">
              <a:rPr lang="nb-NO" smtClean="0"/>
              <a:t>05.10.2024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E6923BD-D7DC-1449-9F5A-8B6D4BE48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2EFFBFE-FC4E-F14C-9EDA-9BB307C65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A616C-1491-A54A-8E77-503E752CBA2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372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7569F2-7BAE-A949-BE47-4CEE1FDCD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1866030-F11D-1241-98F4-2FCEE485E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2735C05-9822-CA42-BD00-80FF9426A5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C735AEF-1A9D-C34C-BA11-E9F275509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397CF-CDA3-DC4B-9AA5-F6A6E306283B}" type="datetimeFigureOut">
              <a:rPr lang="nb-NO" smtClean="0"/>
              <a:t>05.10.2024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9468563-E650-4942-B97F-644E81668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A4CA727-E021-C145-B2B9-4DB1F6CC7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A616C-1491-A54A-8E77-503E752CBA2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7966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0243E4-5CA5-C646-BA2A-844017DA0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319CA11-4E11-EE45-9B22-AA488C8F95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1F63A88-1C9B-5045-A185-A858B80CCA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39F9FF8-E89B-2F4E-89A9-7EF952A5F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397CF-CDA3-DC4B-9AA5-F6A6E306283B}" type="datetimeFigureOut">
              <a:rPr lang="nb-NO" smtClean="0"/>
              <a:t>05.10.2024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031849F-CE7E-FF40-9126-F888BDCAE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BCC36F5-1D66-504A-8214-EBA9F8FCC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A616C-1491-A54A-8E77-503E752CBA2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7457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2092ED-87BA-444B-A3D2-139BAC919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76B002E-F27E-6F42-891A-142BF45924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19C899D-2814-5D47-96E7-71CC883D1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397CF-CDA3-DC4B-9AA5-F6A6E306283B}" type="datetimeFigureOut">
              <a:rPr lang="nb-NO" smtClean="0"/>
              <a:t>05.10.2024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9E82F62-50E8-C341-A8C1-9CEA05738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E591F67-F75A-7B47-969B-D05FF1FA2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A616C-1491-A54A-8E77-503E752CBA2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3379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C76FE21-9FAD-8B40-89EA-1631473880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CDBCFDF-FE3A-434C-AE11-96568267B3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4D810FF-F0E9-3448-AFA7-35790C8B3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397CF-CDA3-DC4B-9AA5-F6A6E306283B}" type="datetimeFigureOut">
              <a:rPr lang="nb-NO" smtClean="0"/>
              <a:t>05.10.2024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2D175D2-CAD0-3C4C-B7CF-85BD3C166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00578AC-4689-4A4A-8018-29924F18E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A616C-1491-A54A-8E77-503E752CBA2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7189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9E0119C-26DB-3E42-AB37-7932EA840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EFA0AA3-8BFF-BB48-933E-A9B61B0EB4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8090CF3-6936-2A41-A20E-6348701BD4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397CF-CDA3-DC4B-9AA5-F6A6E306283B}" type="datetimeFigureOut">
              <a:rPr lang="nb-NO" smtClean="0"/>
              <a:t>05.10.2024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643971D-E2BB-DA4C-8CB7-FFEEF36A4A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13A2B63-A7CA-6B47-BD15-CCFC37BCE9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A616C-1491-A54A-8E77-503E752CBA2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5905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020077-B593-A24F-B36D-029A54BE9E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EF58A0D-DB60-2146-8ED6-EC6BC5D511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9626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020077-B593-A24F-B36D-029A54BE9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45025"/>
            <a:ext cx="9144000" cy="2938998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bg1"/>
                </a:solidFill>
                <a:latin typeface="Goudy Old Style" panose="02020502050305020303" pitchFamily="18" charset="77"/>
              </a:rPr>
              <a:t>«HVA VIL DET SI... Å ÅPNE OPP DØRA FOR JESUS?»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EF58A0D-DB60-2146-8ED6-EC6BC5D511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28313"/>
            <a:ext cx="9144000" cy="1655762"/>
          </a:xfr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3311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020077-B593-A24F-B36D-029A54BE9E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EF58A0D-DB60-2146-8ED6-EC6BC5D511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9968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020077-B593-A24F-B36D-029A54BE9E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EF58A0D-DB60-2146-8ED6-EC6BC5D511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 descr="Et bilde som inneholder tegnefilm, Karminrød, Grafikk, rød&#10;&#10;Automatisk generert beskrivelse">
            <a:extLst>
              <a:ext uri="{FF2B5EF4-FFF2-40B4-BE49-F238E27FC236}">
                <a16:creationId xmlns:a16="http://schemas.microsoft.com/office/drawing/2014/main" id="{C8D7DFEB-D6BF-3D4E-A05F-D050732C9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5006" y="1008184"/>
            <a:ext cx="5741987" cy="449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21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020077-B593-A24F-B36D-029A54BE9E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EF58A0D-DB60-2146-8ED6-EC6BC5D511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0315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020077-B593-A24F-B36D-029A54BE9E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40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  <a:t>Se, jeg står for døren og banker. Om noen hører min røst og åpner døren, vil jeg gå inn til ham og holde måltid, jeg med ham og han med meg.</a:t>
            </a:r>
            <a:endParaRPr lang="nb-NO" sz="11500" dirty="0">
              <a:solidFill>
                <a:schemeClr val="bg1"/>
              </a:solidFill>
              <a:latin typeface="Goudy Old Style" panose="02020502050305020303" pitchFamily="18" charset="77"/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EF58A0D-DB60-2146-8ED6-EC6BC5D511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nb-NO" dirty="0">
                <a:solidFill>
                  <a:schemeClr val="bg1"/>
                </a:solidFill>
                <a:latin typeface="Goudy Old Style" panose="02020502050305020303" pitchFamily="18" charset="77"/>
              </a:rPr>
              <a:t>Åpenbaringen 3:20</a:t>
            </a:r>
          </a:p>
        </p:txBody>
      </p:sp>
    </p:spTree>
    <p:extLst>
      <p:ext uri="{BB962C8B-B14F-4D97-AF65-F5344CB8AC3E}">
        <p14:creationId xmlns:p14="http://schemas.microsoft.com/office/powerpoint/2010/main" val="4095185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020077-B593-A24F-B36D-029A54BE9E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EF58A0D-DB60-2146-8ED6-EC6BC5D511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2189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020077-B593-A24F-B36D-029A54BE9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9003" y="176152"/>
            <a:ext cx="9144000" cy="4787734"/>
          </a:xfrm>
        </p:spPr>
        <p:txBody>
          <a:bodyPr>
            <a:normAutofit/>
          </a:bodyPr>
          <a:lstStyle/>
          <a:p>
            <a:r>
              <a:rPr lang="nb-NO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  <a:t>1. IDENTITET</a:t>
            </a:r>
            <a:br>
              <a:rPr lang="nb-NO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br>
              <a:rPr lang="nb-NO" sz="40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br>
              <a:rPr lang="nb-NO" sz="40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br>
              <a:rPr lang="nb-NO" sz="40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endParaRPr lang="nb-NO" sz="11500" dirty="0">
              <a:solidFill>
                <a:schemeClr val="bg1"/>
              </a:solidFill>
              <a:latin typeface="Goudy Old Style" panose="02020502050305020303" pitchFamily="18" charset="77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01115CD-608C-6148-8C03-09AFFD1F6533}"/>
              </a:ext>
            </a:extLst>
          </p:cNvPr>
          <p:cNvSpPr txBox="1"/>
          <p:nvPr/>
        </p:nvSpPr>
        <p:spPr>
          <a:xfrm>
            <a:off x="1589314" y="1985244"/>
            <a:ext cx="90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 dirty="0">
                <a:solidFill>
                  <a:schemeClr val="bg1"/>
                </a:solidFill>
                <a:latin typeface="Goudy Old Style" panose="02020502050305020303" pitchFamily="18" charset="77"/>
              </a:rPr>
              <a:t>Det sentrale spørsmålet: Hvem er jeg, egentlig</a:t>
            </a:r>
            <a:r>
              <a:rPr lang="nb-NO" dirty="0">
                <a:solidFill>
                  <a:schemeClr val="bg1"/>
                </a:solidFill>
                <a:latin typeface="Goudy Old Style" panose="02020502050305020303" pitchFamily="18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26608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020077-B593-A24F-B36D-029A54BE9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9003" y="176152"/>
            <a:ext cx="9144000" cy="4787734"/>
          </a:xfrm>
        </p:spPr>
        <p:txBody>
          <a:bodyPr>
            <a:normAutofit/>
          </a:bodyPr>
          <a:lstStyle/>
          <a:p>
            <a:r>
              <a:rPr lang="nb-NO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  <a:t>1. IDENTITET</a:t>
            </a:r>
            <a:br>
              <a:rPr lang="nb-NO" sz="40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br>
              <a:rPr lang="nb-NO" sz="40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br>
              <a:rPr lang="nb-NO" sz="40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r>
              <a:rPr lang="nb-NO" sz="36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  <a:t>“Vi har funnet Messias” - som oversatt er Kristus. Han tok ham med til Jesus. Da Jesus så på ham, sa Han: “Du er Simon, sønn av Johannes. Du skal kalles Kefas” - som oversatt betyr: Peter.</a:t>
            </a:r>
            <a:endParaRPr lang="nb-NO" sz="11500" dirty="0">
              <a:solidFill>
                <a:schemeClr val="bg1"/>
              </a:solidFill>
              <a:latin typeface="Goudy Old Style" panose="02020502050305020303" pitchFamily="18" charset="77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1A3255ED-FE29-5C42-BB4D-9B8888AE0DEF}"/>
              </a:ext>
            </a:extLst>
          </p:cNvPr>
          <p:cNvSpPr txBox="1"/>
          <p:nvPr/>
        </p:nvSpPr>
        <p:spPr>
          <a:xfrm>
            <a:off x="3693226" y="5260769"/>
            <a:ext cx="5522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2400" dirty="0">
                <a:solidFill>
                  <a:schemeClr val="bg1"/>
                </a:solidFill>
                <a:latin typeface="Goudy Old Style" panose="02020502050305020303" pitchFamily="18" charset="77"/>
              </a:rPr>
              <a:t>Johannes 1:41-42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01115CD-608C-6148-8C03-09AFFD1F6533}"/>
              </a:ext>
            </a:extLst>
          </p:cNvPr>
          <p:cNvSpPr txBox="1"/>
          <p:nvPr/>
        </p:nvSpPr>
        <p:spPr>
          <a:xfrm>
            <a:off x="1589314" y="1985244"/>
            <a:ext cx="90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 dirty="0">
                <a:solidFill>
                  <a:schemeClr val="bg1"/>
                </a:solidFill>
                <a:latin typeface="Goudy Old Style" panose="02020502050305020303" pitchFamily="18" charset="77"/>
              </a:rPr>
              <a:t>Det sentrale spørsmålet: Hvem er jeg, egentlig</a:t>
            </a:r>
            <a:r>
              <a:rPr lang="nb-NO" dirty="0">
                <a:solidFill>
                  <a:schemeClr val="bg1"/>
                </a:solidFill>
                <a:latin typeface="Goudy Old Style" panose="02020502050305020303" pitchFamily="18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06406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020077-B593-A24F-B36D-029A54BE9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9003" y="176152"/>
            <a:ext cx="9144000" cy="4787734"/>
          </a:xfrm>
        </p:spPr>
        <p:txBody>
          <a:bodyPr>
            <a:normAutofit/>
          </a:bodyPr>
          <a:lstStyle/>
          <a:p>
            <a:r>
              <a:rPr lang="nb-NO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  <a:t>1. IDENTITET</a:t>
            </a:r>
            <a:br>
              <a:rPr lang="nb-NO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br>
              <a:rPr lang="nb-NO" sz="40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br>
              <a:rPr lang="nb-NO" sz="40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br>
              <a:rPr lang="nb-NO" sz="40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endParaRPr lang="nb-NO" sz="11500" dirty="0">
              <a:solidFill>
                <a:schemeClr val="bg1"/>
              </a:solidFill>
              <a:latin typeface="Goudy Old Style" panose="02020502050305020303" pitchFamily="18" charset="77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01115CD-608C-6148-8C03-09AFFD1F6533}"/>
              </a:ext>
            </a:extLst>
          </p:cNvPr>
          <p:cNvSpPr txBox="1"/>
          <p:nvPr/>
        </p:nvSpPr>
        <p:spPr>
          <a:xfrm>
            <a:off x="1589314" y="1985244"/>
            <a:ext cx="90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 dirty="0">
                <a:solidFill>
                  <a:schemeClr val="bg1"/>
                </a:solidFill>
                <a:latin typeface="Goudy Old Style" panose="02020502050305020303" pitchFamily="18" charset="77"/>
              </a:rPr>
              <a:t>Det sentrale spørsmålet: Hvem er jeg, egentlig</a:t>
            </a:r>
            <a:r>
              <a:rPr lang="nb-NO" dirty="0">
                <a:solidFill>
                  <a:schemeClr val="bg1"/>
                </a:solidFill>
                <a:latin typeface="Goudy Old Style" panose="02020502050305020303" pitchFamily="18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26548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020077-B593-A24F-B36D-029A54BE9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56260"/>
            <a:ext cx="9144000" cy="5438898"/>
          </a:xfrm>
        </p:spPr>
        <p:txBody>
          <a:bodyPr>
            <a:normAutofit/>
          </a:bodyPr>
          <a:lstStyle/>
          <a:p>
            <a:r>
              <a:rPr lang="nb-NO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  <a:t>1. IDENTITET</a:t>
            </a:r>
            <a:br>
              <a:rPr lang="nb-NO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br>
              <a:rPr lang="nb-NO" sz="40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br>
              <a:rPr lang="nb-NO" sz="40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br>
              <a:rPr lang="nb-NO" sz="40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r>
              <a:rPr lang="nb-NO" sz="40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  <a:t>«</a:t>
            </a:r>
            <a:r>
              <a:rPr lang="nb-NO" sz="28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  <a:t>I Jesus har jeg fått en ny identitet, </a:t>
            </a:r>
            <a:br>
              <a:rPr lang="nb-NO" sz="28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r>
              <a:rPr lang="nb-NO" sz="28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  <a:t>jeg har gått fra å være tapt — til å bli funnet, </a:t>
            </a:r>
            <a:br>
              <a:rPr lang="nb-NO" sz="28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r>
              <a:rPr lang="nb-NO" sz="28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  <a:t>fra å være foreldreløs — til å bli Guds barn, </a:t>
            </a:r>
            <a:br>
              <a:rPr lang="nb-NO" sz="28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r>
              <a:rPr lang="nb-NO" sz="28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  <a:t>fra å være full av tomhet — til å bli fylt av Hans pust, </a:t>
            </a:r>
            <a:br>
              <a:rPr lang="nb-NO" sz="28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r>
              <a:rPr lang="nb-NO" sz="28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  <a:t>fra å være bundet — til å bli fri.»</a:t>
            </a:r>
            <a:endParaRPr lang="nb-NO" sz="2000" dirty="0">
              <a:solidFill>
                <a:schemeClr val="bg1"/>
              </a:solidFill>
              <a:latin typeface="Goudy Old Style" panose="02020502050305020303" pitchFamily="18" charset="77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01115CD-608C-6148-8C03-09AFFD1F6533}"/>
              </a:ext>
            </a:extLst>
          </p:cNvPr>
          <p:cNvSpPr txBox="1"/>
          <p:nvPr/>
        </p:nvSpPr>
        <p:spPr>
          <a:xfrm>
            <a:off x="1589314" y="1985244"/>
            <a:ext cx="90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 dirty="0">
                <a:solidFill>
                  <a:schemeClr val="bg1"/>
                </a:solidFill>
                <a:latin typeface="Goudy Old Style" panose="02020502050305020303" pitchFamily="18" charset="77"/>
              </a:rPr>
              <a:t>Det sentrale spørsmålet: Hvem er jeg, egentlig</a:t>
            </a:r>
            <a:r>
              <a:rPr lang="nb-NO" dirty="0">
                <a:solidFill>
                  <a:schemeClr val="bg1"/>
                </a:solidFill>
                <a:latin typeface="Goudy Old Style" panose="02020502050305020303" pitchFamily="18" charset="77"/>
              </a:rPr>
              <a:t>?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589461F4-A910-C04E-93FB-96B60B2EE6E6}"/>
              </a:ext>
            </a:extLst>
          </p:cNvPr>
          <p:cNvSpPr txBox="1"/>
          <p:nvPr/>
        </p:nvSpPr>
        <p:spPr>
          <a:xfrm>
            <a:off x="7196447" y="5795158"/>
            <a:ext cx="2363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bg1"/>
                </a:solidFill>
                <a:latin typeface="Goudy Old Style" panose="02020502050305020303" pitchFamily="18" charset="77"/>
              </a:rPr>
              <a:t>Shane </a:t>
            </a:r>
            <a:r>
              <a:rPr lang="nb-NO" sz="2000" dirty="0" err="1">
                <a:solidFill>
                  <a:schemeClr val="bg1"/>
                </a:solidFill>
                <a:latin typeface="Goudy Old Style" panose="02020502050305020303" pitchFamily="18" charset="77"/>
              </a:rPr>
              <a:t>Pruitt</a:t>
            </a:r>
            <a:endParaRPr lang="nb-NO" sz="2000" dirty="0">
              <a:solidFill>
                <a:schemeClr val="bg1"/>
              </a:solidFill>
              <a:latin typeface="Goudy Old Style" panose="02020502050305020303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04563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020077-B593-A24F-B36D-029A54BE9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37559"/>
            <a:ext cx="9144000" cy="1733797"/>
          </a:xfrm>
        </p:spPr>
        <p:txBody>
          <a:bodyPr>
            <a:normAutofit fontScale="90000"/>
          </a:bodyPr>
          <a:lstStyle/>
          <a:p>
            <a:r>
              <a:rPr lang="nb-NO" dirty="0">
                <a:solidFill>
                  <a:schemeClr val="bg1"/>
                </a:solidFill>
                <a:latin typeface="Goudy Old Style" panose="02020502050305020303" pitchFamily="18" charset="77"/>
              </a:rPr>
              <a:t>2</a:t>
            </a:r>
            <a:r>
              <a:rPr lang="nb-NO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  <a:t>. LETE OG FINNE</a:t>
            </a:r>
            <a:br>
              <a:rPr lang="nb-NO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br>
              <a:rPr lang="nb-NO" sz="40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br>
              <a:rPr lang="nb-NO" sz="40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br>
              <a:rPr lang="nb-NO" sz="40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endParaRPr lang="nb-NO" sz="2000" dirty="0">
              <a:solidFill>
                <a:schemeClr val="bg1"/>
              </a:solidFill>
              <a:latin typeface="Goudy Old Style" panose="02020502050305020303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5874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020077-B593-A24F-B36D-029A54BE9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37559"/>
            <a:ext cx="9144000" cy="1733797"/>
          </a:xfrm>
        </p:spPr>
        <p:txBody>
          <a:bodyPr>
            <a:normAutofit fontScale="90000"/>
          </a:bodyPr>
          <a:lstStyle/>
          <a:p>
            <a:r>
              <a:rPr lang="nb-NO" dirty="0">
                <a:solidFill>
                  <a:schemeClr val="bg1"/>
                </a:solidFill>
                <a:latin typeface="Goudy Old Style" panose="02020502050305020303" pitchFamily="18" charset="77"/>
              </a:rPr>
              <a:t>2</a:t>
            </a:r>
            <a:r>
              <a:rPr lang="nb-NO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  <a:t>. LETE OG FINNE</a:t>
            </a:r>
            <a:br>
              <a:rPr lang="nb-NO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br>
              <a:rPr lang="nb-NO" sz="40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br>
              <a:rPr lang="nb-NO" sz="40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br>
              <a:rPr lang="nb-NO" sz="40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endParaRPr lang="nb-NO" sz="2000" dirty="0">
              <a:solidFill>
                <a:schemeClr val="bg1"/>
              </a:solidFill>
              <a:latin typeface="Goudy Old Style" panose="02020502050305020303" pitchFamily="18" charset="77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2175D593-4063-C242-AAAF-1C6BA458B78E}"/>
              </a:ext>
            </a:extLst>
          </p:cNvPr>
          <p:cNvSpPr txBox="1"/>
          <p:nvPr/>
        </p:nvSpPr>
        <p:spPr>
          <a:xfrm>
            <a:off x="1674420" y="2828835"/>
            <a:ext cx="99396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chemeClr val="bg1"/>
                </a:solidFill>
                <a:latin typeface="Goudy Old Style" panose="02020502050305020303" pitchFamily="18" charset="77"/>
              </a:rPr>
              <a:t>- Johannes: «Se der, Guds lam!»</a:t>
            </a:r>
            <a:br>
              <a:rPr lang="nb-NO" sz="3200" dirty="0">
                <a:solidFill>
                  <a:schemeClr val="bg1"/>
                </a:solidFill>
                <a:latin typeface="Goudy Old Style" panose="02020502050305020303" pitchFamily="18" charset="77"/>
              </a:rPr>
            </a:br>
            <a:r>
              <a:rPr lang="nb-NO" sz="3200" dirty="0">
                <a:solidFill>
                  <a:schemeClr val="bg1"/>
                </a:solidFill>
                <a:latin typeface="Goudy Old Style" panose="02020502050305020303" pitchFamily="18" charset="77"/>
              </a:rPr>
              <a:t>- Andreas: «Vi har funnet Messias!»</a:t>
            </a:r>
            <a:br>
              <a:rPr lang="nb-NO" sz="3200" dirty="0">
                <a:solidFill>
                  <a:schemeClr val="bg1"/>
                </a:solidFill>
                <a:latin typeface="Goudy Old Style" panose="02020502050305020303" pitchFamily="18" charset="77"/>
              </a:rPr>
            </a:br>
            <a:r>
              <a:rPr lang="nb-NO" sz="3200" dirty="0">
                <a:solidFill>
                  <a:schemeClr val="bg1"/>
                </a:solidFill>
                <a:latin typeface="Goudy Old Style" panose="02020502050305020303" pitchFamily="18" charset="77"/>
              </a:rPr>
              <a:t>- Filip: «Vi har funnet Ham som Moses skriver om i Loven!»</a:t>
            </a:r>
          </a:p>
        </p:txBody>
      </p:sp>
    </p:spTree>
    <p:extLst>
      <p:ext uri="{BB962C8B-B14F-4D97-AF65-F5344CB8AC3E}">
        <p14:creationId xmlns:p14="http://schemas.microsoft.com/office/powerpoint/2010/main" val="294721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020077-B593-A24F-B36D-029A54BE9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37559"/>
            <a:ext cx="9144000" cy="1733797"/>
          </a:xfrm>
        </p:spPr>
        <p:txBody>
          <a:bodyPr>
            <a:normAutofit fontScale="90000"/>
          </a:bodyPr>
          <a:lstStyle/>
          <a:p>
            <a:r>
              <a:rPr lang="nb-NO" dirty="0">
                <a:solidFill>
                  <a:schemeClr val="bg1"/>
                </a:solidFill>
                <a:latin typeface="Goudy Old Style" panose="02020502050305020303" pitchFamily="18" charset="77"/>
              </a:rPr>
              <a:t>2</a:t>
            </a:r>
            <a:r>
              <a:rPr lang="nb-NO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  <a:t>. LETE OG FINNE</a:t>
            </a:r>
            <a:br>
              <a:rPr lang="nb-NO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br>
              <a:rPr lang="nb-NO" sz="40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br>
              <a:rPr lang="nb-NO" sz="40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br>
              <a:rPr lang="nb-NO" sz="40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</a:br>
            <a:endParaRPr lang="nb-NO" sz="2000" dirty="0">
              <a:solidFill>
                <a:schemeClr val="bg1"/>
              </a:solidFill>
              <a:latin typeface="Goudy Old Style" panose="02020502050305020303" pitchFamily="18" charset="77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2175D593-4063-C242-AAAF-1C6BA458B78E}"/>
              </a:ext>
            </a:extLst>
          </p:cNvPr>
          <p:cNvSpPr txBox="1"/>
          <p:nvPr/>
        </p:nvSpPr>
        <p:spPr>
          <a:xfrm>
            <a:off x="1674420" y="2828835"/>
            <a:ext cx="993964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chemeClr val="bg1"/>
                </a:solidFill>
                <a:latin typeface="Goudy Old Style" panose="02020502050305020303" pitchFamily="18" charset="77"/>
              </a:rPr>
              <a:t>- Natanael: «Rabbi, Du er Guds Sønn, Israels Konge!»</a:t>
            </a:r>
            <a:br>
              <a:rPr lang="nb-NO" sz="3200" dirty="0">
                <a:solidFill>
                  <a:schemeClr val="bg1"/>
                </a:solidFill>
                <a:latin typeface="Goudy Old Style" panose="02020502050305020303" pitchFamily="18" charset="77"/>
              </a:rPr>
            </a:br>
            <a:r>
              <a:rPr lang="nb-NO" sz="3200" dirty="0">
                <a:solidFill>
                  <a:schemeClr val="bg1"/>
                </a:solidFill>
                <a:latin typeface="Goudy Old Style" panose="02020502050305020303" pitchFamily="18" charset="77"/>
              </a:rPr>
              <a:t>- Jesus: «</a:t>
            </a:r>
            <a:r>
              <a:rPr lang="nb-NO" sz="3200" b="0" u="none" strike="noStrike" dirty="0">
                <a:solidFill>
                  <a:schemeClr val="bg1"/>
                </a:solidFill>
                <a:effectLst/>
                <a:latin typeface="Goudy Old Style" panose="02020502050305020303" pitchFamily="18" charset="77"/>
              </a:rPr>
              <a:t>Tror du fordi Jeg sa til deg: Jeg så deg under fikentreet? Du skal få se større ting enn disse. Sannelig, sannelig sier Jeg dere: Fra nå av skal dere se Himmelen åpnet og Guds engler stige opp og stige ned over Menneskesønnen!»</a:t>
            </a:r>
            <a:endParaRPr lang="nb-NO" sz="3200" dirty="0">
              <a:solidFill>
                <a:schemeClr val="bg1"/>
              </a:solidFill>
              <a:latin typeface="Goudy Old Style" panose="02020502050305020303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495514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020077-B593-A24F-B36D-029A54BE9E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EF58A0D-DB60-2146-8ED6-EC6BC5D511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9963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672</TotalTime>
  <Words>365</Words>
  <Application>Microsoft Macintosh PowerPoint</Application>
  <PresentationFormat>Widescreen</PresentationFormat>
  <Paragraphs>18</Paragraphs>
  <Slides>15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Goudy Old Style</vt:lpstr>
      <vt:lpstr>Office-tema</vt:lpstr>
      <vt:lpstr>PowerPoint-presentasjon</vt:lpstr>
      <vt:lpstr>«HVA VIL DET SI... Å ÅPNE OPP DØRA FOR JESUS?»</vt:lpstr>
      <vt:lpstr>PowerPoint-presentasjon</vt:lpstr>
      <vt:lpstr>PowerPoint-presentasjon</vt:lpstr>
      <vt:lpstr>PowerPoint-presentasjon</vt:lpstr>
      <vt:lpstr>Se, jeg står for døren og banker. Om noen hører min røst og åpner døren, vil jeg gå inn til ham og holde måltid, jeg med ham og han med meg.</vt:lpstr>
      <vt:lpstr>PowerPoint-presentasjon</vt:lpstr>
      <vt:lpstr>1. IDENTITET    </vt:lpstr>
      <vt:lpstr>1. IDENTITET   “Vi har funnet Messias” - som oversatt er Kristus. Han tok ham med til Jesus. Da Jesus så på ham, sa Han: “Du er Simon, sønn av Johannes. Du skal kalles Kefas” - som oversatt betyr: Peter.</vt:lpstr>
      <vt:lpstr>1. IDENTITET    </vt:lpstr>
      <vt:lpstr>1. IDENTITET    «I Jesus har jeg fått en ny identitet,  jeg har gått fra å være tapt — til å bli funnet,  fra å være foreldreløs — til å bli Guds barn,  fra å være full av tomhet — til å bli fylt av Hans pust,  fra å være bundet — til å bli fri.»</vt:lpstr>
      <vt:lpstr>2. LETE OG FINNE    </vt:lpstr>
      <vt:lpstr>2. LETE OG FINNE    </vt:lpstr>
      <vt:lpstr>2. LETE OG FINNE    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David Fjeldskår</dc:creator>
  <cp:lastModifiedBy>David Fjeldskår</cp:lastModifiedBy>
  <cp:revision>3</cp:revision>
  <dcterms:created xsi:type="dcterms:W3CDTF">2024-10-04T11:59:45Z</dcterms:created>
  <dcterms:modified xsi:type="dcterms:W3CDTF">2024-10-05T18:33:30Z</dcterms:modified>
</cp:coreProperties>
</file>