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fatter og dato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Forfatter og dato</a:t>
            </a:r>
          </a:p>
        </p:txBody>
      </p:sp>
      <p:sp>
        <p:nvSpPr>
          <p:cNvPr id="12" name="Presentasjonstittel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Presentasjonstittel</a:t>
            </a:r>
          </a:p>
        </p:txBody>
      </p:sp>
      <p:sp>
        <p:nvSpPr>
          <p:cNvPr id="13" name="Brødtekst nivå én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Presentasjonsundertittel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Lysbilde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tel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kadoer og limer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sjonstittel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Presentasjonstittel</a:t>
            </a:r>
          </a:p>
        </p:txBody>
      </p:sp>
      <p:sp>
        <p:nvSpPr>
          <p:cNvPr id="23" name="Forfatter og dato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Forfatter og dato</a:t>
            </a:r>
          </a:p>
        </p:txBody>
      </p:sp>
      <p:sp>
        <p:nvSpPr>
          <p:cNvPr id="24" name="Brødtekst nivå én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Presentasjonsundertittel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Lysbilde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tel og bilde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lle med laksekaker, salat og hummus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Lysbilde-…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Lysbilde-
tittel</a:t>
            </a:r>
          </a:p>
          <a:p>
            <a:pPr/>
            <a:r>
              <a:t/>
            </a:r>
          </a:p>
        </p:txBody>
      </p:sp>
      <p:sp>
        <p:nvSpPr>
          <p:cNvPr id="34" name="Brødtekst nivå én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Lysbildeundertittel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Lysbildenummer"/>
          <p:cNvSpPr txBox="1"/>
          <p:nvPr>
            <p:ph type="sldNum" sz="quarter" idx="2"/>
          </p:nvPr>
        </p:nvSpPr>
        <p:spPr>
          <a:xfrm>
            <a:off x="12065050" y="13085233"/>
            <a:ext cx="241403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tel og punktte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Lysbilde-…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Lysbilde-
tittel</a:t>
            </a:r>
          </a:p>
          <a:p>
            <a:pPr/>
            <a:r>
              <a:t/>
            </a:r>
          </a:p>
        </p:txBody>
      </p:sp>
      <p:sp>
        <p:nvSpPr>
          <p:cNvPr id="43" name="Lysbildeundertittel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Lysbildeundertittel</a:t>
            </a:r>
          </a:p>
        </p:txBody>
      </p:sp>
      <p:sp>
        <p:nvSpPr>
          <p:cNvPr id="44" name="Brødtekst nivå én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Punkttegntekst i lysbilde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Lysbilde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unktte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rødtekst nivå én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Punkttegntekst i lysbilde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Lysbilde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tel, punkttegn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Lysbildeundertittel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Lysbildeundertittel</a:t>
            </a:r>
          </a:p>
        </p:txBody>
      </p:sp>
      <p:sp>
        <p:nvSpPr>
          <p:cNvPr id="61" name="Brødtekst nivå én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Punkttegntekst i lysbilde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Bolle med pappardelle-pasta med persillesmør, ristede hasselnøtter og revet parmesan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Lysbilde-…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Lysbilde-
tittel</a:t>
            </a:r>
          </a:p>
          <a:p>
            <a:pPr/>
            <a:r>
              <a:t/>
            </a:r>
          </a:p>
        </p:txBody>
      </p:sp>
      <p:sp>
        <p:nvSpPr>
          <p:cNvPr id="64" name="Lysbilde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n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nndelingstittel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Inndelingstittel</a:t>
            </a:r>
          </a:p>
        </p:txBody>
      </p:sp>
      <p:sp>
        <p:nvSpPr>
          <p:cNvPr id="72" name="Lysbildenummer"/>
          <p:cNvSpPr txBox="1"/>
          <p:nvPr>
            <p:ph type="sldNum" sz="quarter" idx="2"/>
          </p:nvPr>
        </p:nvSpPr>
        <p:spPr>
          <a:xfrm>
            <a:off x="12065050" y="13085233"/>
            <a:ext cx="241403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Kun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Lysbilde-…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Lysbilde-
tittel</a:t>
            </a:r>
          </a:p>
          <a:p>
            <a:pPr/>
            <a:r>
              <a:t/>
            </a:r>
          </a:p>
        </p:txBody>
      </p:sp>
      <p:sp>
        <p:nvSpPr>
          <p:cNvPr id="80" name="Lysbildeundertittel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Lysbildeundertittel</a:t>
            </a:r>
          </a:p>
        </p:txBody>
      </p:sp>
      <p:sp>
        <p:nvSpPr>
          <p:cNvPr id="81" name="Lysbilde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agsor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Dagsordentittel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Dagsordentittel</a:t>
            </a:r>
          </a:p>
        </p:txBody>
      </p:sp>
      <p:sp>
        <p:nvSpPr>
          <p:cNvPr id="89" name="Dagsordenundertittel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Dagsordenundertittel</a:t>
            </a:r>
          </a:p>
        </p:txBody>
      </p:sp>
      <p:sp>
        <p:nvSpPr>
          <p:cNvPr id="90" name="Brødtekst nivå én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Dagens emner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Lysbilde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rødtekst nivå én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Melding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Lysbilde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akta, s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rødtekst nivå én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100 %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kta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Fakta</a:t>
            </a:r>
          </a:p>
        </p:txBody>
      </p:sp>
      <p:sp>
        <p:nvSpPr>
          <p:cNvPr id="108" name="Lysbilde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Kilder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Kilder</a:t>
            </a:r>
          </a:p>
        </p:txBody>
      </p:sp>
      <p:sp>
        <p:nvSpPr>
          <p:cNvPr id="116" name="Brødtekst nivå én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«Kjent sitat»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Lysbilde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lde – 3 per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alatbolle med stekt ris, kokte egg og spisepinner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Bolle med laksekaker, salat og hummus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olle med pappardelle-pasta med persillesmør, ristede hasselnøtter og revet parmesan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Lysbilde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alatbolle med stekt ris, kokte egg og spisepinner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Lysbilde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Lysbilde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sbilde-…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Lysbilde-
tittel</a:t>
            </a:r>
          </a:p>
          <a:p>
            <a:pPr/>
            <a:r>
              <a:t/>
            </a:r>
          </a:p>
        </p:txBody>
      </p:sp>
      <p:sp>
        <p:nvSpPr>
          <p:cNvPr id="3" name="Brødtekst nivå én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Punkttegntekst i lysbilde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Lysbildenummer"/>
          <p:cNvSpPr txBox="1"/>
          <p:nvPr>
            <p:ph type="sldNum" sz="quarter" idx="2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tif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tif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tif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bilde" descr="bild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930835" y="-73275"/>
            <a:ext cx="9622696" cy="144493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bilde" descr="bild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751656" y="-988960"/>
            <a:ext cx="15693922" cy="156939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bilde" descr="bild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40472" y="0"/>
            <a:ext cx="20503056" cy="13716000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bilde" descr="bild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0082" y="0"/>
            <a:ext cx="23723836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Filiperne 4,6…"/>
          <p:cNvSpPr txBox="1"/>
          <p:nvPr/>
        </p:nvSpPr>
        <p:spPr>
          <a:xfrm>
            <a:off x="3634244" y="4583734"/>
            <a:ext cx="17115512" cy="454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sz="6600"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 Filiperne 4,6</a:t>
            </a:r>
            <a:r>
              <a:t> </a:t>
            </a:r>
            <a:endParaRPr>
              <a:solidFill>
                <a:srgbClr val="777A7B"/>
              </a:solidFill>
            </a:endParaRPr>
          </a:p>
          <a:p>
            <a:pPr algn="l" defTabSz="457200">
              <a:spcBef>
                <a:spcPts val="1200"/>
              </a:spcBef>
              <a:defRPr sz="6600"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«Vær ikke bekymret for noe, men la i alle ting </a:t>
            </a:r>
            <a:endParaRPr>
              <a:solidFill>
                <a:srgbClr val="FFFFFF"/>
              </a:solidFill>
            </a:endParaRPr>
          </a:p>
          <a:p>
            <a:pPr algn="l" defTabSz="457200">
              <a:spcBef>
                <a:spcPts val="1200"/>
              </a:spcBef>
              <a:defRPr sz="6600">
                <a:solidFill>
                  <a:srgbClr val="FFFFFF"/>
                </a:solidFill>
              </a:defRPr>
            </a:pPr>
            <a:r>
              <a:t>bønneemnene deres komme fram for Gud.»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ud er god!"/>
          <p:cNvSpPr txBox="1"/>
          <p:nvPr/>
        </p:nvSpPr>
        <p:spPr>
          <a:xfrm>
            <a:off x="8015046" y="5763297"/>
            <a:ext cx="8353908" cy="1849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spcBef>
                <a:spcPts val="1200"/>
              </a:spcBef>
              <a:defRPr b="1" sz="11600">
                <a:solidFill>
                  <a:srgbClr val="FFFFFF"/>
                </a:solidFill>
              </a:defRPr>
            </a:lvl1pPr>
          </a:lstStyle>
          <a:p>
            <a:pPr>
              <a:defRPr b="0"/>
            </a:pPr>
            <a:r>
              <a:rPr b="1"/>
              <a:t>Gud er god!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Matteus 11,28…"/>
          <p:cNvSpPr txBox="1"/>
          <p:nvPr/>
        </p:nvSpPr>
        <p:spPr>
          <a:xfrm>
            <a:off x="3835412" y="4829829"/>
            <a:ext cx="16713176" cy="3392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sz="6600">
                <a:solidFill>
                  <a:srgbClr val="FFFFFF"/>
                </a:solidFill>
              </a:defRPr>
            </a:pPr>
            <a:r>
              <a:t>Matteus 11,28</a:t>
            </a:r>
          </a:p>
          <a:p>
            <a:pPr algn="l" defTabSz="457200">
              <a:spcBef>
                <a:spcPts val="1200"/>
              </a:spcBef>
              <a:defRPr sz="6600">
                <a:solidFill>
                  <a:srgbClr val="FFFFFF"/>
                </a:solidFill>
              </a:defRPr>
            </a:pPr>
            <a:r>
              <a:t>«Kom til meg alle dere som har tungt å bære</a:t>
            </a:r>
          </a:p>
          <a:p>
            <a:pPr defTabSz="457200">
              <a:spcBef>
                <a:spcPts val="1200"/>
              </a:spcBef>
              <a:defRPr sz="6600">
                <a:solidFill>
                  <a:srgbClr val="FFFFFF"/>
                </a:solidFill>
              </a:defRPr>
            </a:pPr>
            <a:r>
              <a:t> og jeg skal gi dere hvile»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